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4"/>
    <p:sldMasterId id="214748370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</p:sldIdLst>
  <p:sldSz cy="5143500" cx="9144000"/>
  <p:notesSz cx="6858000" cy="9144000"/>
  <p:embeddedFontLst>
    <p:embeddedFont>
      <p:font typeface="Krona One"/>
      <p:regular r:id="rId72"/>
    </p:embeddedFont>
    <p:embeddedFont>
      <p:font typeface="Zen Kaku Gothic Antique"/>
      <p:regular r:id="rId73"/>
      <p:bold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E22A27B-DEDD-456E-A0FF-B660DCFB41C6}">
  <a:tblStyle styleId="{6E22A27B-DEDD-456E-A0FF-B660DCFB41C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ZenKakuGothicAntique-regular.fntdata"/><Relationship Id="rId72" Type="http://schemas.openxmlformats.org/officeDocument/2006/relationships/font" Target="fonts/KronaOne-regular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74" Type="http://schemas.openxmlformats.org/officeDocument/2006/relationships/font" Target="fonts/ZenKakuGothicAntique-bold.fntdata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deep-learning-for-object-detection-a-comprehensive-review-73930816d8d9" TargetMode="Externa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analytics-vidhya/understanding-and-implementation-of-residual-networks-resnets-b80f9a507b9c" TargetMode="Externa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arxiv.org/pdf/1712.04851" TargetMode="Externa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4f0aac3276821a8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4f0aac3276821a8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bcdadbcd33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bcdadbcd33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bc99205184_67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bc99205184_67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1be17f3194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1be17f3194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25867810c2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25867810c2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25867810c2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25867810c2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5879a06d64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25879a06d64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25879a06d64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25879a06d64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5879a06d64_4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25879a06d64_4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5879a06d64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25879a06d64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25879a06d64_4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25879a06d64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bc99205184_6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bc99205184_6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25879a06d64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25879a06d64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25879a06d64_4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25879a06d64_4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25879a06d64_4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25879a06d64_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25879a06d64_4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25879a06d64_4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5879a06d64_4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25879a06d64_4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25879a06d64_4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25879a06d64_4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25879a06d64_4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25879a06d64_4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25872189f65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25872189f65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25867810c2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25867810c2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25879a06d64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25879a06d64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f7810b438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f7810b438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25867810c28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25867810c28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25867810c28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25867810c28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22f1b500a7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22f1b500a7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22f1b500a7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22f1b500a7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22f1b500a7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22f1b500a7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22f1b500a7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22f1b500a7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22f1b500a7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22f1b500a7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22f1b500a7e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22f1b500a7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25867810c2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25867810c2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25867810c2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25867810c2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bc99205184_67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bc99205184_67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2589245a6d3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2589245a6d3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2589245a6d3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2589245a6d3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Illustrating how Faster R-CNN works on a high-level.</a:t>
            </a:r>
            <a:br>
              <a:rPr lang="en" sz="900">
                <a:solidFill>
                  <a:schemeClr val="dk1"/>
                </a:solidFill>
              </a:rPr>
            </a:br>
            <a:r>
              <a:rPr lang="en" sz="900">
                <a:solidFill>
                  <a:schemeClr val="dk1"/>
                </a:solidFill>
              </a:rPr>
              <a:t>Source: </a:t>
            </a:r>
            <a:r>
              <a:rPr lang="en" sz="900" u="sng">
                <a:solidFill>
                  <a:schemeClr val="hlink"/>
                </a:solidFill>
                <a:hlinkClick r:id="rId2"/>
              </a:rPr>
              <a:t>https://towardsdatascience.com/deep-learning-for-object-detection-a-comprehensive-review-73930816d8d9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2589245a6d3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2589245a6d3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2589245a6d3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2589245a6d3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Diagram shows how those anchors are generated.</a:t>
            </a:r>
            <a:br>
              <a:rPr lang="en" sz="900">
                <a:solidFill>
                  <a:schemeClr val="dk1"/>
                </a:solidFill>
              </a:rPr>
            </a:br>
            <a:r>
              <a:rPr lang="en" sz="900">
                <a:solidFill>
                  <a:schemeClr val="dk1"/>
                </a:solidFill>
              </a:rPr>
              <a:t>Source: https://www.telesens.co/2018/03/11/object-detection-and-classification-using-r-cnns/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2589245a6d3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2589245a6d3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Figure Showing Residual Block Structure.</a:t>
            </a:r>
            <a:br>
              <a:rPr lang="en" sz="900">
                <a:solidFill>
                  <a:schemeClr val="dk1"/>
                </a:solidFill>
              </a:rPr>
            </a:br>
            <a:r>
              <a:rPr lang="en" sz="900">
                <a:solidFill>
                  <a:schemeClr val="dk1"/>
                </a:solidFill>
              </a:rPr>
              <a:t>Source: https://medium.com/analytics-vidhya/understanding-and-implementation-of-residual-networks-resnets-b80f9a507b9c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2589245a6d3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2589245a6d3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Figure Showing Residual Block Structure.</a:t>
            </a:r>
            <a:br>
              <a:rPr lang="en" sz="900">
                <a:solidFill>
                  <a:schemeClr val="dk1"/>
                </a:solidFill>
              </a:rPr>
            </a:br>
            <a:r>
              <a:rPr lang="en" sz="900">
                <a:solidFill>
                  <a:schemeClr val="dk1"/>
                </a:solidFill>
              </a:rPr>
              <a:t>Source: </a:t>
            </a:r>
            <a:r>
              <a:rPr lang="en" sz="900" u="sng">
                <a:solidFill>
                  <a:schemeClr val="hlink"/>
                </a:solidFill>
                <a:hlinkClick r:id="rId2"/>
              </a:rPr>
              <a:t>https://medium.com/analytics-vidhya/understanding-and-implementation-of-residual-networks-resnets-b80f9a507b9c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2589245a6d3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2589245a6d3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Figure Showing Residual Block Structure.</a:t>
            </a:r>
            <a:br>
              <a:rPr lang="en" sz="900">
                <a:solidFill>
                  <a:schemeClr val="dk1"/>
                </a:solidFill>
              </a:rPr>
            </a:br>
            <a:r>
              <a:rPr lang="en" sz="900">
                <a:solidFill>
                  <a:schemeClr val="dk1"/>
                </a:solidFill>
              </a:rPr>
              <a:t>Source: https://medium.com/analytics-vidhya/understanding-and-implementation-of-residual-networks-resnets-b80f9a507b9c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2589245a6d3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2589245a6d3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Diagram shows how those anchors are generated.</a:t>
            </a:r>
            <a:br>
              <a:rPr lang="en" sz="900">
                <a:solidFill>
                  <a:schemeClr val="dk1"/>
                </a:solidFill>
              </a:rPr>
            </a:br>
            <a:r>
              <a:rPr lang="en" sz="900">
                <a:solidFill>
                  <a:schemeClr val="dk1"/>
                </a:solidFill>
              </a:rPr>
              <a:t>Source: https://tryolabs.com/blog/2018/01/18/faster-r-cnn-down-the-rabbit-hole-of-modern-object-detection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2589245a6d3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2589245a6d3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Diagram shows how those anchors are generated.</a:t>
            </a:r>
            <a:br>
              <a:rPr lang="en" sz="900">
                <a:solidFill>
                  <a:schemeClr val="dk1"/>
                </a:solidFill>
              </a:rPr>
            </a:br>
            <a:r>
              <a:rPr lang="en" sz="900">
                <a:solidFill>
                  <a:schemeClr val="dk1"/>
                </a:solidFill>
              </a:rPr>
              <a:t>Source: https://www.telesens.co/2018/03/11/object-detection-and-classification-using-r-cnns/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2589245a6d3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2589245a6d3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Figure show how the RPNHead part works Source: </a:t>
            </a:r>
            <a:br>
              <a:rPr lang="en" sz="900">
                <a:solidFill>
                  <a:schemeClr val="dk1"/>
                </a:solidFill>
              </a:rPr>
            </a:br>
            <a:r>
              <a:rPr lang="en" sz="900">
                <a:solidFill>
                  <a:schemeClr val="dk1"/>
                </a:solidFill>
              </a:rPr>
              <a:t>https://www.telesens.co/2018/03/11/object-detection-and-classification-using-r-cnns/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bcdadbcd33_0_19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1bcdadbcd33_0_19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Facebook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Coursera, udemy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Prisma library,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etc…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2589245a6d3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2589245a6d3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Figure show how the RPNHead part works Source: </a:t>
            </a:r>
            <a:br>
              <a:rPr lang="en" sz="900">
                <a:solidFill>
                  <a:schemeClr val="dk1"/>
                </a:solidFill>
              </a:rPr>
            </a:br>
            <a:r>
              <a:rPr lang="en" sz="900">
                <a:solidFill>
                  <a:schemeClr val="dk1"/>
                </a:solidFill>
              </a:rPr>
              <a:t>https://www.telesens.co/2018/03/11/object-detection-and-classification-using-r-cnns/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2589245a6d3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2589245a6d3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Figure shows how the relation detection network works. Source: https://arxiv.org/pdf/1804.10660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2589245a6d3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2589245a6d3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Figure shows how the relation detection network works. Source: https://arxiv.org/pdf/1804.10660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2589245a6d3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2589245a6d3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2589245a6d3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2589245a6d3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Sep-Conv Block. Source: http://arxiv.org/pdf/1712.04851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2589245a6d3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2589245a6d3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from https://unsplash.com/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2589245a6d3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2589245a6d3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Incepiton Block. Source: http://arxiv.org/pdf/1712.04851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2589245a6d3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2589245a6d3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Inception Block. Source: </a:t>
            </a:r>
            <a:r>
              <a:rPr lang="en" sz="900" u="sng">
                <a:solidFill>
                  <a:schemeClr val="hlink"/>
                </a:solidFill>
                <a:hlinkClick r:id="rId2"/>
              </a:rPr>
              <a:t>http://arxiv.org/pdf/1712.04851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—-------------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Max-pooling: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- Downscaling Image by extracting most important feature 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	which reduce the computations needed in further layers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- Removing Invariances like shift, rotational and scale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—-------------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25867810c2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25867810c2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1bc99205184_67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1bc99205184_67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bcdadbcd33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bcdadbcd33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1bcdadbcd33_0_1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1bcdadbcd33_0_1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25879a06d64_4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25879a06d64_4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1bc99205184_67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1bc99205184_67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25879a06d64_7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25879a06d64_7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1be17f31947_3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1be17f31947_3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bc99205184_67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bc99205184_67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bcdadbcd3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bcdadbcd3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bcdadbcd33_0_9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1bcdadbcd33_0_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bc99205184_67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1bc99205184_67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s://flaticon.com/" TargetMode="External"/><Relationship Id="rId4" Type="http://schemas.openxmlformats.org/officeDocument/2006/relationships/hyperlink" Target="https://freepik.com/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s://flaticon.com/" TargetMode="External"/><Relationship Id="rId4" Type="http://schemas.openxmlformats.org/officeDocument/2006/relationships/hyperlink" Target="https://freepik.com/" TargetMode="Externa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939150" y="856600"/>
            <a:ext cx="3840900" cy="278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939150" y="4070150"/>
            <a:ext cx="4720800" cy="3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1"/>
          <p:cNvPicPr preferRelativeResize="0"/>
          <p:nvPr/>
        </p:nvPicPr>
        <p:blipFill rotWithShape="1">
          <a:blip r:embed="rId2">
            <a:alphaModFix/>
          </a:blip>
          <a:srcRect b="6950" l="0" r="0" t="79611"/>
          <a:stretch/>
        </p:blipFill>
        <p:spPr>
          <a:xfrm>
            <a:off x="713225" y="4013101"/>
            <a:ext cx="7717550" cy="5863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1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1"/>
          <p:cNvSpPr txBox="1"/>
          <p:nvPr>
            <p:ph hasCustomPrompt="1" type="title"/>
          </p:nvPr>
        </p:nvSpPr>
        <p:spPr>
          <a:xfrm>
            <a:off x="713250" y="1607713"/>
            <a:ext cx="7717500" cy="132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1pPr>
            <a:lvl2pPr lvl="1" algn="ctr"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2pPr>
            <a:lvl3pPr lvl="2" algn="ctr"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3pPr>
            <a:lvl4pPr lvl="3" algn="ctr"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4pPr>
            <a:lvl5pPr lvl="4" algn="ctr"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5pPr>
            <a:lvl6pPr lvl="5" algn="ctr"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6pPr>
            <a:lvl7pPr lvl="6" algn="ctr"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7pPr>
            <a:lvl8pPr lvl="7" algn="ctr"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8pPr>
            <a:lvl9pPr lvl="8" algn="ctr"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9pPr>
          </a:lstStyle>
          <a:p>
            <a:r>
              <a:t>xx%</a:t>
            </a:r>
          </a:p>
        </p:txBody>
      </p:sp>
      <p:sp>
        <p:nvSpPr>
          <p:cNvPr id="99" name="Google Shape;99;p11"/>
          <p:cNvSpPr txBox="1"/>
          <p:nvPr>
            <p:ph idx="1" type="subTitle"/>
          </p:nvPr>
        </p:nvSpPr>
        <p:spPr>
          <a:xfrm>
            <a:off x="2124000" y="3475625"/>
            <a:ext cx="4896000" cy="3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grpSp>
        <p:nvGrpSpPr>
          <p:cNvPr id="100" name="Google Shape;100;p11"/>
          <p:cNvGrpSpPr/>
          <p:nvPr/>
        </p:nvGrpSpPr>
        <p:grpSpPr>
          <a:xfrm>
            <a:off x="986825" y="711400"/>
            <a:ext cx="680250" cy="359975"/>
            <a:chOff x="986825" y="711400"/>
            <a:chExt cx="680250" cy="359975"/>
          </a:xfrm>
        </p:grpSpPr>
        <p:sp>
          <p:nvSpPr>
            <p:cNvPr id="101" name="Google Shape;101;p11"/>
            <p:cNvSpPr/>
            <p:nvPr/>
          </p:nvSpPr>
          <p:spPr>
            <a:xfrm>
              <a:off x="986825" y="711400"/>
              <a:ext cx="680250" cy="359975"/>
            </a:xfrm>
            <a:custGeom>
              <a:rect b="b" l="l" r="r" t="t"/>
              <a:pathLst>
                <a:path extrusionOk="0" h="14399" w="27210">
                  <a:moveTo>
                    <a:pt x="13605" y="510"/>
                  </a:moveTo>
                  <a:cubicBezTo>
                    <a:pt x="20814" y="510"/>
                    <a:pt x="26700" y="3503"/>
                    <a:pt x="26700" y="7190"/>
                  </a:cubicBezTo>
                  <a:cubicBezTo>
                    <a:pt x="26700" y="10876"/>
                    <a:pt x="20814" y="13890"/>
                    <a:pt x="13605" y="13890"/>
                  </a:cubicBezTo>
                  <a:cubicBezTo>
                    <a:pt x="6375" y="13890"/>
                    <a:pt x="510" y="10876"/>
                    <a:pt x="510" y="7190"/>
                  </a:cubicBezTo>
                  <a:cubicBezTo>
                    <a:pt x="510" y="3503"/>
                    <a:pt x="6375" y="510"/>
                    <a:pt x="13605" y="510"/>
                  </a:cubicBezTo>
                  <a:close/>
                  <a:moveTo>
                    <a:pt x="13605" y="1"/>
                  </a:moveTo>
                  <a:cubicBezTo>
                    <a:pt x="6090" y="1"/>
                    <a:pt x="1" y="3218"/>
                    <a:pt x="1" y="7190"/>
                  </a:cubicBezTo>
                  <a:cubicBezTo>
                    <a:pt x="1" y="11161"/>
                    <a:pt x="6090" y="14399"/>
                    <a:pt x="13605" y="14399"/>
                  </a:cubicBezTo>
                  <a:cubicBezTo>
                    <a:pt x="21100" y="14399"/>
                    <a:pt x="27209" y="11161"/>
                    <a:pt x="27209" y="7190"/>
                  </a:cubicBezTo>
                  <a:cubicBezTo>
                    <a:pt x="27209" y="3218"/>
                    <a:pt x="21100" y="1"/>
                    <a:pt x="136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1"/>
            <p:cNvSpPr/>
            <p:nvPr/>
          </p:nvSpPr>
          <p:spPr>
            <a:xfrm>
              <a:off x="1082050" y="711400"/>
              <a:ext cx="489300" cy="359975"/>
            </a:xfrm>
            <a:custGeom>
              <a:rect b="b" l="l" r="r" t="t"/>
              <a:pathLst>
                <a:path extrusionOk="0" h="14399" w="19572">
                  <a:moveTo>
                    <a:pt x="9796" y="510"/>
                  </a:moveTo>
                  <a:cubicBezTo>
                    <a:pt x="14908" y="510"/>
                    <a:pt x="19062" y="3503"/>
                    <a:pt x="19062" y="7190"/>
                  </a:cubicBezTo>
                  <a:cubicBezTo>
                    <a:pt x="19062" y="10876"/>
                    <a:pt x="14887" y="13890"/>
                    <a:pt x="9796" y="13890"/>
                  </a:cubicBezTo>
                  <a:cubicBezTo>
                    <a:pt x="4684" y="13890"/>
                    <a:pt x="509" y="10876"/>
                    <a:pt x="509" y="7190"/>
                  </a:cubicBezTo>
                  <a:cubicBezTo>
                    <a:pt x="509" y="3503"/>
                    <a:pt x="4684" y="510"/>
                    <a:pt x="9796" y="510"/>
                  </a:cubicBezTo>
                  <a:close/>
                  <a:moveTo>
                    <a:pt x="9796" y="1"/>
                  </a:moveTo>
                  <a:cubicBezTo>
                    <a:pt x="4399" y="1"/>
                    <a:pt x="0" y="3218"/>
                    <a:pt x="0" y="7190"/>
                  </a:cubicBezTo>
                  <a:cubicBezTo>
                    <a:pt x="0" y="11161"/>
                    <a:pt x="4399" y="14399"/>
                    <a:pt x="9796" y="14399"/>
                  </a:cubicBezTo>
                  <a:cubicBezTo>
                    <a:pt x="15173" y="14399"/>
                    <a:pt x="19571" y="11161"/>
                    <a:pt x="19571" y="7190"/>
                  </a:cubicBezTo>
                  <a:cubicBezTo>
                    <a:pt x="19571" y="3218"/>
                    <a:pt x="15173" y="1"/>
                    <a:pt x="97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1"/>
            <p:cNvSpPr/>
            <p:nvPr/>
          </p:nvSpPr>
          <p:spPr>
            <a:xfrm>
              <a:off x="1199650" y="711400"/>
              <a:ext cx="254100" cy="359975"/>
            </a:xfrm>
            <a:custGeom>
              <a:rect b="b" l="l" r="r" t="t"/>
              <a:pathLst>
                <a:path extrusionOk="0" h="14399" w="10164">
                  <a:moveTo>
                    <a:pt x="5092" y="510"/>
                  </a:moveTo>
                  <a:cubicBezTo>
                    <a:pt x="7617" y="510"/>
                    <a:pt x="9654" y="3503"/>
                    <a:pt x="9654" y="7190"/>
                  </a:cubicBezTo>
                  <a:cubicBezTo>
                    <a:pt x="9654" y="10876"/>
                    <a:pt x="7617" y="13890"/>
                    <a:pt x="5092" y="13890"/>
                  </a:cubicBezTo>
                  <a:cubicBezTo>
                    <a:pt x="2567" y="13890"/>
                    <a:pt x="510" y="10876"/>
                    <a:pt x="510" y="7190"/>
                  </a:cubicBezTo>
                  <a:cubicBezTo>
                    <a:pt x="510" y="3503"/>
                    <a:pt x="2567" y="510"/>
                    <a:pt x="5092" y="510"/>
                  </a:cubicBezTo>
                  <a:close/>
                  <a:moveTo>
                    <a:pt x="5092" y="1"/>
                  </a:moveTo>
                  <a:cubicBezTo>
                    <a:pt x="2282" y="1"/>
                    <a:pt x="1" y="3218"/>
                    <a:pt x="1" y="7190"/>
                  </a:cubicBezTo>
                  <a:cubicBezTo>
                    <a:pt x="1" y="11161"/>
                    <a:pt x="2282" y="14399"/>
                    <a:pt x="5092" y="14399"/>
                  </a:cubicBezTo>
                  <a:cubicBezTo>
                    <a:pt x="7882" y="14399"/>
                    <a:pt x="10163" y="11161"/>
                    <a:pt x="10163" y="7190"/>
                  </a:cubicBezTo>
                  <a:cubicBezTo>
                    <a:pt x="10163" y="3218"/>
                    <a:pt x="7882" y="1"/>
                    <a:pt x="5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1"/>
            <p:cNvSpPr/>
            <p:nvPr/>
          </p:nvSpPr>
          <p:spPr>
            <a:xfrm>
              <a:off x="992950" y="885013"/>
              <a:ext cx="667500" cy="12750"/>
            </a:xfrm>
            <a:custGeom>
              <a:rect b="b" l="l" r="r" t="t"/>
              <a:pathLst>
                <a:path extrusionOk="0" h="510" w="26700">
                  <a:moveTo>
                    <a:pt x="0" y="0"/>
                  </a:moveTo>
                  <a:lnTo>
                    <a:pt x="0" y="509"/>
                  </a:lnTo>
                  <a:lnTo>
                    <a:pt x="26699" y="509"/>
                  </a:lnTo>
                  <a:lnTo>
                    <a:pt x="266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" name="Google Shape;105;p11"/>
          <p:cNvGrpSpPr/>
          <p:nvPr/>
        </p:nvGrpSpPr>
        <p:grpSpPr>
          <a:xfrm>
            <a:off x="2456398" y="724750"/>
            <a:ext cx="5702100" cy="333300"/>
            <a:chOff x="2456398" y="724750"/>
            <a:chExt cx="5702100" cy="333300"/>
          </a:xfrm>
        </p:grpSpPr>
        <p:sp>
          <p:nvSpPr>
            <p:cNvPr id="106" name="Google Shape;106;p11"/>
            <p:cNvSpPr/>
            <p:nvPr/>
          </p:nvSpPr>
          <p:spPr>
            <a:xfrm flipH="1">
              <a:off x="2456398" y="724750"/>
              <a:ext cx="5702100" cy="3333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7" name="Google Shape;107;p11"/>
            <p:cNvCxnSpPr/>
            <p:nvPr/>
          </p:nvCxnSpPr>
          <p:spPr>
            <a:xfrm>
              <a:off x="2699271" y="891400"/>
              <a:ext cx="52161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8" name="Google Shape;108;p11"/>
            <p:cNvSpPr/>
            <p:nvPr/>
          </p:nvSpPr>
          <p:spPr>
            <a:xfrm rot="10800000">
              <a:off x="2682727" y="805196"/>
              <a:ext cx="149649" cy="172411"/>
            </a:xfrm>
            <a:custGeom>
              <a:rect b="b" l="l" r="r" t="t"/>
              <a:pathLst>
                <a:path extrusionOk="0" h="10021" w="8698">
                  <a:moveTo>
                    <a:pt x="530" y="1"/>
                  </a:moveTo>
                  <a:lnTo>
                    <a:pt x="1" y="856"/>
                  </a:lnTo>
                  <a:lnTo>
                    <a:pt x="6803" y="5011"/>
                  </a:lnTo>
                  <a:lnTo>
                    <a:pt x="1" y="9165"/>
                  </a:lnTo>
                  <a:lnTo>
                    <a:pt x="530" y="10020"/>
                  </a:lnTo>
                  <a:lnTo>
                    <a:pt x="8697" y="5011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3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3" name="Google Shape;113;p13"/>
          <p:cNvSpPr txBox="1"/>
          <p:nvPr>
            <p:ph idx="1" type="subTitle"/>
          </p:nvPr>
        </p:nvSpPr>
        <p:spPr>
          <a:xfrm>
            <a:off x="2220450" y="2202625"/>
            <a:ext cx="22005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3"/>
          <p:cNvSpPr txBox="1"/>
          <p:nvPr>
            <p:ph idx="2" type="subTitle"/>
          </p:nvPr>
        </p:nvSpPr>
        <p:spPr>
          <a:xfrm>
            <a:off x="2220450" y="1590925"/>
            <a:ext cx="22005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115" name="Google Shape;115;p13"/>
          <p:cNvSpPr txBox="1"/>
          <p:nvPr>
            <p:ph idx="3" type="subTitle"/>
          </p:nvPr>
        </p:nvSpPr>
        <p:spPr>
          <a:xfrm>
            <a:off x="2220450" y="3680525"/>
            <a:ext cx="22005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3"/>
          <p:cNvSpPr txBox="1"/>
          <p:nvPr>
            <p:ph idx="4" type="subTitle"/>
          </p:nvPr>
        </p:nvSpPr>
        <p:spPr>
          <a:xfrm>
            <a:off x="2220450" y="3068825"/>
            <a:ext cx="22005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5" type="subTitle"/>
          </p:nvPr>
        </p:nvSpPr>
        <p:spPr>
          <a:xfrm>
            <a:off x="6032525" y="2202625"/>
            <a:ext cx="22005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6" type="subTitle"/>
          </p:nvPr>
        </p:nvSpPr>
        <p:spPr>
          <a:xfrm>
            <a:off x="6032525" y="1590925"/>
            <a:ext cx="22005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119" name="Google Shape;119;p13"/>
          <p:cNvSpPr txBox="1"/>
          <p:nvPr>
            <p:ph idx="7" type="subTitle"/>
          </p:nvPr>
        </p:nvSpPr>
        <p:spPr>
          <a:xfrm>
            <a:off x="6032525" y="3680525"/>
            <a:ext cx="22005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3"/>
          <p:cNvSpPr txBox="1"/>
          <p:nvPr>
            <p:ph idx="8" type="subTitle"/>
          </p:nvPr>
        </p:nvSpPr>
        <p:spPr>
          <a:xfrm>
            <a:off x="6032525" y="3068825"/>
            <a:ext cx="22005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121" name="Google Shape;121;p13"/>
          <p:cNvSpPr txBox="1"/>
          <p:nvPr>
            <p:ph hasCustomPrompt="1" idx="9" type="title"/>
          </p:nvPr>
        </p:nvSpPr>
        <p:spPr>
          <a:xfrm>
            <a:off x="1158450" y="1858900"/>
            <a:ext cx="945600" cy="5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/>
          <p:nvPr>
            <p:ph hasCustomPrompt="1" idx="13" type="title"/>
          </p:nvPr>
        </p:nvSpPr>
        <p:spPr>
          <a:xfrm>
            <a:off x="1158450" y="3338125"/>
            <a:ext cx="945600" cy="5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/>
          <p:nvPr>
            <p:ph hasCustomPrompt="1" idx="14" type="title"/>
          </p:nvPr>
        </p:nvSpPr>
        <p:spPr>
          <a:xfrm>
            <a:off x="4979400" y="1858900"/>
            <a:ext cx="945600" cy="5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/>
          <p:nvPr>
            <p:ph hasCustomPrompt="1" idx="15" type="title"/>
          </p:nvPr>
        </p:nvSpPr>
        <p:spPr>
          <a:xfrm>
            <a:off x="4979400" y="3338125"/>
            <a:ext cx="945600" cy="5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2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4"/>
          <p:cNvPicPr preferRelativeResize="0"/>
          <p:nvPr/>
        </p:nvPicPr>
        <p:blipFill rotWithShape="1">
          <a:blip r:embed="rId2">
            <a:alphaModFix/>
          </a:blip>
          <a:srcRect b="0" l="37051" r="47892" t="0"/>
          <a:stretch/>
        </p:blipFill>
        <p:spPr>
          <a:xfrm>
            <a:off x="713225" y="539500"/>
            <a:ext cx="1081151" cy="405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4"/>
          <p:cNvPicPr preferRelativeResize="0"/>
          <p:nvPr/>
        </p:nvPicPr>
        <p:blipFill rotWithShape="1">
          <a:blip r:embed="rId2">
            <a:alphaModFix/>
          </a:blip>
          <a:srcRect b="0" l="16379" r="69009" t="2959"/>
          <a:stretch/>
        </p:blipFill>
        <p:spPr>
          <a:xfrm>
            <a:off x="7349625" y="539500"/>
            <a:ext cx="1081151" cy="405992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4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4"/>
          <p:cNvCxnSpPr/>
          <p:nvPr/>
        </p:nvCxnSpPr>
        <p:spPr>
          <a:xfrm>
            <a:off x="715350" y="2571750"/>
            <a:ext cx="771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4"/>
          <p:cNvSpPr txBox="1"/>
          <p:nvPr>
            <p:ph hasCustomPrompt="1" type="title"/>
          </p:nvPr>
        </p:nvSpPr>
        <p:spPr>
          <a:xfrm>
            <a:off x="2102550" y="987163"/>
            <a:ext cx="4938900" cy="77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None/>
              <a:defRPr sz="4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None/>
              <a:defRPr sz="4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None/>
              <a:defRPr sz="4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None/>
              <a:defRPr sz="4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None/>
              <a:defRPr sz="4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None/>
              <a:defRPr sz="4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None/>
              <a:defRPr sz="4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None/>
              <a:defRPr sz="4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None/>
              <a:defRPr sz="4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4"/>
          <p:cNvSpPr txBox="1"/>
          <p:nvPr>
            <p:ph idx="1" type="subTitle"/>
          </p:nvPr>
        </p:nvSpPr>
        <p:spPr>
          <a:xfrm>
            <a:off x="2102550" y="1760575"/>
            <a:ext cx="4938900" cy="3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4"/>
          <p:cNvSpPr txBox="1"/>
          <p:nvPr>
            <p:ph hasCustomPrompt="1" idx="2" type="title"/>
          </p:nvPr>
        </p:nvSpPr>
        <p:spPr>
          <a:xfrm>
            <a:off x="2102550" y="3020263"/>
            <a:ext cx="4938900" cy="77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None/>
              <a:defRPr sz="4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None/>
              <a:defRPr sz="4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None/>
              <a:defRPr sz="4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None/>
              <a:defRPr sz="4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None/>
              <a:defRPr sz="4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None/>
              <a:defRPr sz="4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None/>
              <a:defRPr sz="4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None/>
              <a:defRPr sz="4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None/>
              <a:defRPr sz="4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14"/>
          <p:cNvSpPr txBox="1"/>
          <p:nvPr>
            <p:ph idx="3" type="subTitle"/>
          </p:nvPr>
        </p:nvSpPr>
        <p:spPr>
          <a:xfrm>
            <a:off x="2102550" y="3793675"/>
            <a:ext cx="4938900" cy="3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4" name="Google Shape;134;p14"/>
          <p:cNvGrpSpPr/>
          <p:nvPr/>
        </p:nvGrpSpPr>
        <p:grpSpPr>
          <a:xfrm>
            <a:off x="913675" y="2434850"/>
            <a:ext cx="680250" cy="359975"/>
            <a:chOff x="913675" y="2434850"/>
            <a:chExt cx="680250" cy="359975"/>
          </a:xfrm>
        </p:grpSpPr>
        <p:sp>
          <p:nvSpPr>
            <p:cNvPr id="135" name="Google Shape;135;p14"/>
            <p:cNvSpPr/>
            <p:nvPr/>
          </p:nvSpPr>
          <p:spPr>
            <a:xfrm>
              <a:off x="913675" y="2434850"/>
              <a:ext cx="680250" cy="359975"/>
            </a:xfrm>
            <a:custGeom>
              <a:rect b="b" l="l" r="r" t="t"/>
              <a:pathLst>
                <a:path extrusionOk="0" h="14399" w="27210">
                  <a:moveTo>
                    <a:pt x="13605" y="510"/>
                  </a:moveTo>
                  <a:cubicBezTo>
                    <a:pt x="20814" y="510"/>
                    <a:pt x="26700" y="3503"/>
                    <a:pt x="26700" y="7190"/>
                  </a:cubicBezTo>
                  <a:cubicBezTo>
                    <a:pt x="26700" y="10876"/>
                    <a:pt x="20814" y="13890"/>
                    <a:pt x="13605" y="13890"/>
                  </a:cubicBezTo>
                  <a:cubicBezTo>
                    <a:pt x="6375" y="13890"/>
                    <a:pt x="510" y="10876"/>
                    <a:pt x="510" y="7190"/>
                  </a:cubicBezTo>
                  <a:cubicBezTo>
                    <a:pt x="510" y="3503"/>
                    <a:pt x="6375" y="510"/>
                    <a:pt x="13605" y="510"/>
                  </a:cubicBezTo>
                  <a:close/>
                  <a:moveTo>
                    <a:pt x="13605" y="1"/>
                  </a:moveTo>
                  <a:cubicBezTo>
                    <a:pt x="6090" y="1"/>
                    <a:pt x="1" y="3218"/>
                    <a:pt x="1" y="7190"/>
                  </a:cubicBezTo>
                  <a:cubicBezTo>
                    <a:pt x="1" y="11161"/>
                    <a:pt x="6090" y="14399"/>
                    <a:pt x="13605" y="14399"/>
                  </a:cubicBezTo>
                  <a:cubicBezTo>
                    <a:pt x="21100" y="14399"/>
                    <a:pt x="27209" y="11161"/>
                    <a:pt x="27209" y="7190"/>
                  </a:cubicBezTo>
                  <a:cubicBezTo>
                    <a:pt x="27209" y="3218"/>
                    <a:pt x="21100" y="1"/>
                    <a:pt x="1360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1008900" y="2434850"/>
              <a:ext cx="489300" cy="359975"/>
            </a:xfrm>
            <a:custGeom>
              <a:rect b="b" l="l" r="r" t="t"/>
              <a:pathLst>
                <a:path extrusionOk="0" h="14399" w="19572">
                  <a:moveTo>
                    <a:pt x="9796" y="510"/>
                  </a:moveTo>
                  <a:cubicBezTo>
                    <a:pt x="14908" y="510"/>
                    <a:pt x="19062" y="3503"/>
                    <a:pt x="19062" y="7190"/>
                  </a:cubicBezTo>
                  <a:cubicBezTo>
                    <a:pt x="19062" y="10876"/>
                    <a:pt x="14887" y="13890"/>
                    <a:pt x="9796" y="13890"/>
                  </a:cubicBezTo>
                  <a:cubicBezTo>
                    <a:pt x="4684" y="13890"/>
                    <a:pt x="509" y="10876"/>
                    <a:pt x="509" y="7190"/>
                  </a:cubicBezTo>
                  <a:cubicBezTo>
                    <a:pt x="509" y="3503"/>
                    <a:pt x="4684" y="510"/>
                    <a:pt x="9796" y="510"/>
                  </a:cubicBezTo>
                  <a:close/>
                  <a:moveTo>
                    <a:pt x="9796" y="1"/>
                  </a:moveTo>
                  <a:cubicBezTo>
                    <a:pt x="4399" y="1"/>
                    <a:pt x="0" y="3218"/>
                    <a:pt x="0" y="7190"/>
                  </a:cubicBezTo>
                  <a:cubicBezTo>
                    <a:pt x="0" y="11161"/>
                    <a:pt x="4399" y="14399"/>
                    <a:pt x="9796" y="14399"/>
                  </a:cubicBezTo>
                  <a:cubicBezTo>
                    <a:pt x="15173" y="14399"/>
                    <a:pt x="19571" y="11161"/>
                    <a:pt x="19571" y="7190"/>
                  </a:cubicBezTo>
                  <a:cubicBezTo>
                    <a:pt x="19571" y="3218"/>
                    <a:pt x="15173" y="1"/>
                    <a:pt x="979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1126500" y="2434850"/>
              <a:ext cx="254100" cy="359975"/>
            </a:xfrm>
            <a:custGeom>
              <a:rect b="b" l="l" r="r" t="t"/>
              <a:pathLst>
                <a:path extrusionOk="0" h="14399" w="10164">
                  <a:moveTo>
                    <a:pt x="5092" y="510"/>
                  </a:moveTo>
                  <a:cubicBezTo>
                    <a:pt x="7617" y="510"/>
                    <a:pt x="9654" y="3503"/>
                    <a:pt x="9654" y="7190"/>
                  </a:cubicBezTo>
                  <a:cubicBezTo>
                    <a:pt x="9654" y="10876"/>
                    <a:pt x="7617" y="13890"/>
                    <a:pt x="5092" y="13890"/>
                  </a:cubicBezTo>
                  <a:cubicBezTo>
                    <a:pt x="2567" y="13890"/>
                    <a:pt x="510" y="10876"/>
                    <a:pt x="510" y="7190"/>
                  </a:cubicBezTo>
                  <a:cubicBezTo>
                    <a:pt x="510" y="3503"/>
                    <a:pt x="2567" y="510"/>
                    <a:pt x="5092" y="510"/>
                  </a:cubicBezTo>
                  <a:close/>
                  <a:moveTo>
                    <a:pt x="5092" y="1"/>
                  </a:moveTo>
                  <a:cubicBezTo>
                    <a:pt x="2282" y="1"/>
                    <a:pt x="1" y="3218"/>
                    <a:pt x="1" y="7190"/>
                  </a:cubicBezTo>
                  <a:cubicBezTo>
                    <a:pt x="1" y="11161"/>
                    <a:pt x="2282" y="14399"/>
                    <a:pt x="5092" y="14399"/>
                  </a:cubicBezTo>
                  <a:cubicBezTo>
                    <a:pt x="7882" y="14399"/>
                    <a:pt x="10163" y="11161"/>
                    <a:pt x="10163" y="7190"/>
                  </a:cubicBezTo>
                  <a:cubicBezTo>
                    <a:pt x="10163" y="3218"/>
                    <a:pt x="7882" y="1"/>
                    <a:pt x="509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919800" y="2608463"/>
              <a:ext cx="667500" cy="12750"/>
            </a:xfrm>
            <a:custGeom>
              <a:rect b="b" l="l" r="r" t="t"/>
              <a:pathLst>
                <a:path extrusionOk="0" h="510" w="26700">
                  <a:moveTo>
                    <a:pt x="0" y="0"/>
                  </a:moveTo>
                  <a:lnTo>
                    <a:pt x="0" y="509"/>
                  </a:lnTo>
                  <a:lnTo>
                    <a:pt x="26699" y="509"/>
                  </a:lnTo>
                  <a:lnTo>
                    <a:pt x="26699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" name="Google Shape;139;p14"/>
          <p:cNvGrpSpPr/>
          <p:nvPr/>
        </p:nvGrpSpPr>
        <p:grpSpPr>
          <a:xfrm>
            <a:off x="7489826" y="2444975"/>
            <a:ext cx="800749" cy="339718"/>
            <a:chOff x="7489826" y="2444975"/>
            <a:chExt cx="800749" cy="339718"/>
          </a:xfrm>
        </p:grpSpPr>
        <p:sp>
          <p:nvSpPr>
            <p:cNvPr id="140" name="Google Shape;140;p14"/>
            <p:cNvSpPr/>
            <p:nvPr/>
          </p:nvSpPr>
          <p:spPr>
            <a:xfrm>
              <a:off x="7492648" y="2616247"/>
              <a:ext cx="795092" cy="168446"/>
            </a:xfrm>
            <a:custGeom>
              <a:rect b="b" l="l" r="r" t="t"/>
              <a:pathLst>
                <a:path extrusionOk="0" h="14562" w="68735">
                  <a:moveTo>
                    <a:pt x="34378" y="1"/>
                  </a:moveTo>
                  <a:cubicBezTo>
                    <a:pt x="15397" y="1"/>
                    <a:pt x="1" y="3259"/>
                    <a:pt x="1" y="7291"/>
                  </a:cubicBezTo>
                  <a:cubicBezTo>
                    <a:pt x="1" y="11303"/>
                    <a:pt x="15397" y="14562"/>
                    <a:pt x="34378" y="14562"/>
                  </a:cubicBezTo>
                  <a:cubicBezTo>
                    <a:pt x="53338" y="14562"/>
                    <a:pt x="68735" y="11303"/>
                    <a:pt x="68735" y="7291"/>
                  </a:cubicBezTo>
                  <a:cubicBezTo>
                    <a:pt x="68735" y="3259"/>
                    <a:pt x="53338" y="1"/>
                    <a:pt x="3437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7489826" y="2529316"/>
              <a:ext cx="800749" cy="174102"/>
            </a:xfrm>
            <a:custGeom>
              <a:rect b="b" l="l" r="r" t="t"/>
              <a:pathLst>
                <a:path extrusionOk="0" h="15051" w="69224">
                  <a:moveTo>
                    <a:pt x="34622" y="510"/>
                  </a:moveTo>
                  <a:cubicBezTo>
                    <a:pt x="43787" y="510"/>
                    <a:pt x="52381" y="1263"/>
                    <a:pt x="58857" y="2628"/>
                  </a:cubicBezTo>
                  <a:cubicBezTo>
                    <a:pt x="65130" y="3952"/>
                    <a:pt x="68714" y="5744"/>
                    <a:pt x="68714" y="7516"/>
                  </a:cubicBezTo>
                  <a:cubicBezTo>
                    <a:pt x="68714" y="9308"/>
                    <a:pt x="65130" y="11080"/>
                    <a:pt x="58857" y="12424"/>
                  </a:cubicBezTo>
                  <a:cubicBezTo>
                    <a:pt x="52381" y="13788"/>
                    <a:pt x="43766" y="14542"/>
                    <a:pt x="34622" y="14542"/>
                  </a:cubicBezTo>
                  <a:cubicBezTo>
                    <a:pt x="25457" y="14542"/>
                    <a:pt x="16843" y="13788"/>
                    <a:pt x="10367" y="12424"/>
                  </a:cubicBezTo>
                  <a:cubicBezTo>
                    <a:pt x="4114" y="11100"/>
                    <a:pt x="510" y="9308"/>
                    <a:pt x="510" y="7516"/>
                  </a:cubicBezTo>
                  <a:cubicBezTo>
                    <a:pt x="510" y="5744"/>
                    <a:pt x="4114" y="3952"/>
                    <a:pt x="10367" y="2628"/>
                  </a:cubicBezTo>
                  <a:cubicBezTo>
                    <a:pt x="16843" y="1263"/>
                    <a:pt x="25457" y="510"/>
                    <a:pt x="34622" y="510"/>
                  </a:cubicBezTo>
                  <a:close/>
                  <a:moveTo>
                    <a:pt x="34622" y="1"/>
                  </a:moveTo>
                  <a:cubicBezTo>
                    <a:pt x="25417" y="1"/>
                    <a:pt x="16782" y="754"/>
                    <a:pt x="10265" y="2139"/>
                  </a:cubicBezTo>
                  <a:cubicBezTo>
                    <a:pt x="5581" y="3117"/>
                    <a:pt x="0" y="4868"/>
                    <a:pt x="0" y="7516"/>
                  </a:cubicBezTo>
                  <a:cubicBezTo>
                    <a:pt x="0" y="10183"/>
                    <a:pt x="5581" y="11935"/>
                    <a:pt x="10265" y="12912"/>
                  </a:cubicBezTo>
                  <a:cubicBezTo>
                    <a:pt x="16782" y="14297"/>
                    <a:pt x="25417" y="15051"/>
                    <a:pt x="34622" y="15051"/>
                  </a:cubicBezTo>
                  <a:cubicBezTo>
                    <a:pt x="43807" y="15051"/>
                    <a:pt x="52462" y="14297"/>
                    <a:pt x="58959" y="12912"/>
                  </a:cubicBezTo>
                  <a:cubicBezTo>
                    <a:pt x="63643" y="11935"/>
                    <a:pt x="69223" y="10183"/>
                    <a:pt x="69223" y="7516"/>
                  </a:cubicBezTo>
                  <a:cubicBezTo>
                    <a:pt x="69223" y="4868"/>
                    <a:pt x="63643" y="3117"/>
                    <a:pt x="58959" y="2139"/>
                  </a:cubicBezTo>
                  <a:cubicBezTo>
                    <a:pt x="52462" y="754"/>
                    <a:pt x="43807" y="1"/>
                    <a:pt x="3462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7489826" y="2444975"/>
              <a:ext cx="800749" cy="174345"/>
            </a:xfrm>
            <a:custGeom>
              <a:rect b="b" l="l" r="r" t="t"/>
              <a:pathLst>
                <a:path extrusionOk="0" h="15072" w="69224">
                  <a:moveTo>
                    <a:pt x="34622" y="510"/>
                  </a:moveTo>
                  <a:cubicBezTo>
                    <a:pt x="43787" y="510"/>
                    <a:pt x="52381" y="1263"/>
                    <a:pt x="58857" y="2648"/>
                  </a:cubicBezTo>
                  <a:cubicBezTo>
                    <a:pt x="65130" y="3972"/>
                    <a:pt x="68714" y="5744"/>
                    <a:pt x="68714" y="7536"/>
                  </a:cubicBezTo>
                  <a:cubicBezTo>
                    <a:pt x="68714" y="9328"/>
                    <a:pt x="65130" y="11100"/>
                    <a:pt x="58857" y="12424"/>
                  </a:cubicBezTo>
                  <a:cubicBezTo>
                    <a:pt x="52381" y="13809"/>
                    <a:pt x="43766" y="14562"/>
                    <a:pt x="34622" y="14562"/>
                  </a:cubicBezTo>
                  <a:cubicBezTo>
                    <a:pt x="25457" y="14562"/>
                    <a:pt x="16843" y="13809"/>
                    <a:pt x="10367" y="12424"/>
                  </a:cubicBezTo>
                  <a:cubicBezTo>
                    <a:pt x="4114" y="11100"/>
                    <a:pt x="510" y="9328"/>
                    <a:pt x="510" y="7536"/>
                  </a:cubicBezTo>
                  <a:cubicBezTo>
                    <a:pt x="510" y="5744"/>
                    <a:pt x="4114" y="3972"/>
                    <a:pt x="10367" y="2648"/>
                  </a:cubicBezTo>
                  <a:cubicBezTo>
                    <a:pt x="16843" y="1263"/>
                    <a:pt x="25457" y="510"/>
                    <a:pt x="34622" y="510"/>
                  </a:cubicBezTo>
                  <a:close/>
                  <a:moveTo>
                    <a:pt x="34622" y="1"/>
                  </a:moveTo>
                  <a:cubicBezTo>
                    <a:pt x="25417" y="1"/>
                    <a:pt x="16782" y="775"/>
                    <a:pt x="10265" y="2139"/>
                  </a:cubicBezTo>
                  <a:cubicBezTo>
                    <a:pt x="5581" y="3137"/>
                    <a:pt x="0" y="4868"/>
                    <a:pt x="0" y="7536"/>
                  </a:cubicBezTo>
                  <a:cubicBezTo>
                    <a:pt x="0" y="10204"/>
                    <a:pt x="5581" y="11935"/>
                    <a:pt x="10265" y="12933"/>
                  </a:cubicBezTo>
                  <a:cubicBezTo>
                    <a:pt x="16782" y="14318"/>
                    <a:pt x="25417" y="15071"/>
                    <a:pt x="34622" y="15071"/>
                  </a:cubicBezTo>
                  <a:cubicBezTo>
                    <a:pt x="43807" y="15071"/>
                    <a:pt x="52462" y="14318"/>
                    <a:pt x="58959" y="12933"/>
                  </a:cubicBezTo>
                  <a:cubicBezTo>
                    <a:pt x="63643" y="11935"/>
                    <a:pt x="69223" y="10204"/>
                    <a:pt x="69223" y="7536"/>
                  </a:cubicBezTo>
                  <a:cubicBezTo>
                    <a:pt x="69223" y="4889"/>
                    <a:pt x="63643" y="3137"/>
                    <a:pt x="58959" y="2139"/>
                  </a:cubicBezTo>
                  <a:cubicBezTo>
                    <a:pt x="52462" y="775"/>
                    <a:pt x="43807" y="1"/>
                    <a:pt x="3462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_1_1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5"/>
          <p:cNvSpPr txBox="1"/>
          <p:nvPr>
            <p:ph type="title"/>
          </p:nvPr>
        </p:nvSpPr>
        <p:spPr>
          <a:xfrm>
            <a:off x="1224431" y="649900"/>
            <a:ext cx="38586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6" name="Google Shape;146;p15"/>
          <p:cNvSpPr txBox="1"/>
          <p:nvPr>
            <p:ph idx="1" type="subTitle"/>
          </p:nvPr>
        </p:nvSpPr>
        <p:spPr>
          <a:xfrm>
            <a:off x="1287575" y="1722388"/>
            <a:ext cx="3732300" cy="14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grpSp>
        <p:nvGrpSpPr>
          <p:cNvPr id="147" name="Google Shape;147;p15"/>
          <p:cNvGrpSpPr/>
          <p:nvPr/>
        </p:nvGrpSpPr>
        <p:grpSpPr>
          <a:xfrm>
            <a:off x="1287581" y="3658550"/>
            <a:ext cx="3732300" cy="703800"/>
            <a:chOff x="1287581" y="3658550"/>
            <a:chExt cx="3732300" cy="703800"/>
          </a:xfrm>
        </p:grpSpPr>
        <p:grpSp>
          <p:nvGrpSpPr>
            <p:cNvPr id="148" name="Google Shape;148;p15"/>
            <p:cNvGrpSpPr/>
            <p:nvPr/>
          </p:nvGrpSpPr>
          <p:grpSpPr>
            <a:xfrm>
              <a:off x="1692456" y="3885181"/>
              <a:ext cx="2922531" cy="250525"/>
              <a:chOff x="1692456" y="3885181"/>
              <a:chExt cx="2922531" cy="250525"/>
            </a:xfrm>
          </p:grpSpPr>
          <p:sp>
            <p:nvSpPr>
              <p:cNvPr id="149" name="Google Shape;149;p15"/>
              <p:cNvSpPr/>
              <p:nvPr/>
            </p:nvSpPr>
            <p:spPr>
              <a:xfrm>
                <a:off x="4397538" y="3885181"/>
                <a:ext cx="217450" cy="250525"/>
              </a:xfrm>
              <a:custGeom>
                <a:rect b="b" l="l" r="r" t="t"/>
                <a:pathLst>
                  <a:path extrusionOk="0" h="10021" w="8698">
                    <a:moveTo>
                      <a:pt x="530" y="1"/>
                    </a:moveTo>
                    <a:lnTo>
                      <a:pt x="1" y="856"/>
                    </a:lnTo>
                    <a:lnTo>
                      <a:pt x="6803" y="5011"/>
                    </a:lnTo>
                    <a:lnTo>
                      <a:pt x="1" y="9165"/>
                    </a:lnTo>
                    <a:lnTo>
                      <a:pt x="530" y="10020"/>
                    </a:lnTo>
                    <a:lnTo>
                      <a:pt x="8697" y="5011"/>
                    </a:lnTo>
                    <a:lnTo>
                      <a:pt x="5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5"/>
              <p:cNvSpPr/>
              <p:nvPr/>
            </p:nvSpPr>
            <p:spPr>
              <a:xfrm>
                <a:off x="1692456" y="3998200"/>
                <a:ext cx="2886438" cy="24975"/>
              </a:xfrm>
              <a:custGeom>
                <a:rect b="b" l="l" r="r" t="t"/>
                <a:pathLst>
                  <a:path extrusionOk="0" h="999" w="20998">
                    <a:moveTo>
                      <a:pt x="0" y="1"/>
                    </a:moveTo>
                    <a:lnTo>
                      <a:pt x="0" y="999"/>
                    </a:lnTo>
                    <a:lnTo>
                      <a:pt x="20997" y="999"/>
                    </a:lnTo>
                    <a:lnTo>
                      <a:pt x="2099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1" name="Google Shape;151;p15"/>
            <p:cNvSpPr/>
            <p:nvPr/>
          </p:nvSpPr>
          <p:spPr>
            <a:xfrm>
              <a:off x="1287581" y="3658550"/>
              <a:ext cx="3732300" cy="7038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_1_1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6"/>
          <p:cNvSpPr txBox="1"/>
          <p:nvPr>
            <p:ph type="title"/>
          </p:nvPr>
        </p:nvSpPr>
        <p:spPr>
          <a:xfrm>
            <a:off x="4069406" y="649900"/>
            <a:ext cx="38586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5" name="Google Shape;155;p16"/>
          <p:cNvSpPr txBox="1"/>
          <p:nvPr>
            <p:ph idx="1" type="subTitle"/>
          </p:nvPr>
        </p:nvSpPr>
        <p:spPr>
          <a:xfrm>
            <a:off x="4132550" y="1722388"/>
            <a:ext cx="3732300" cy="14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grpSp>
        <p:nvGrpSpPr>
          <p:cNvPr id="156" name="Google Shape;156;p16"/>
          <p:cNvGrpSpPr/>
          <p:nvPr/>
        </p:nvGrpSpPr>
        <p:grpSpPr>
          <a:xfrm flipH="1">
            <a:off x="4537449" y="3885181"/>
            <a:ext cx="2922531" cy="250525"/>
            <a:chOff x="1692456" y="3885181"/>
            <a:chExt cx="2922531" cy="250525"/>
          </a:xfrm>
        </p:grpSpPr>
        <p:sp>
          <p:nvSpPr>
            <p:cNvPr id="157" name="Google Shape;157;p16"/>
            <p:cNvSpPr/>
            <p:nvPr/>
          </p:nvSpPr>
          <p:spPr>
            <a:xfrm>
              <a:off x="4397538" y="3885181"/>
              <a:ext cx="217450" cy="250525"/>
            </a:xfrm>
            <a:custGeom>
              <a:rect b="b" l="l" r="r" t="t"/>
              <a:pathLst>
                <a:path extrusionOk="0" h="10021" w="8698">
                  <a:moveTo>
                    <a:pt x="530" y="1"/>
                  </a:moveTo>
                  <a:lnTo>
                    <a:pt x="1" y="856"/>
                  </a:lnTo>
                  <a:lnTo>
                    <a:pt x="6803" y="5011"/>
                  </a:lnTo>
                  <a:lnTo>
                    <a:pt x="1" y="9165"/>
                  </a:lnTo>
                  <a:lnTo>
                    <a:pt x="530" y="10020"/>
                  </a:lnTo>
                  <a:lnTo>
                    <a:pt x="8697" y="5011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1692456" y="3998200"/>
              <a:ext cx="2886438" cy="24975"/>
            </a:xfrm>
            <a:custGeom>
              <a:rect b="b" l="l" r="r" t="t"/>
              <a:pathLst>
                <a:path extrusionOk="0" h="999" w="20998">
                  <a:moveTo>
                    <a:pt x="0" y="1"/>
                  </a:moveTo>
                  <a:lnTo>
                    <a:pt x="0" y="999"/>
                  </a:lnTo>
                  <a:lnTo>
                    <a:pt x="20997" y="999"/>
                  </a:lnTo>
                  <a:lnTo>
                    <a:pt x="209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6"/>
          <p:cNvSpPr/>
          <p:nvPr/>
        </p:nvSpPr>
        <p:spPr>
          <a:xfrm flipH="1">
            <a:off x="4132556" y="3658550"/>
            <a:ext cx="3732300" cy="7038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_1_1_1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7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3" name="Google Shape;163;p17"/>
          <p:cNvSpPr txBox="1"/>
          <p:nvPr>
            <p:ph idx="1" type="subTitle"/>
          </p:nvPr>
        </p:nvSpPr>
        <p:spPr>
          <a:xfrm>
            <a:off x="5122925" y="1918375"/>
            <a:ext cx="2843100" cy="12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grpSp>
        <p:nvGrpSpPr>
          <p:cNvPr id="164" name="Google Shape;164;p17"/>
          <p:cNvGrpSpPr/>
          <p:nvPr/>
        </p:nvGrpSpPr>
        <p:grpSpPr>
          <a:xfrm>
            <a:off x="5953825" y="3403431"/>
            <a:ext cx="1177150" cy="703675"/>
            <a:chOff x="5953825" y="3446413"/>
            <a:chExt cx="1177150" cy="703675"/>
          </a:xfrm>
        </p:grpSpPr>
        <p:sp>
          <p:nvSpPr>
            <p:cNvPr id="165" name="Google Shape;165;p17"/>
            <p:cNvSpPr/>
            <p:nvPr/>
          </p:nvSpPr>
          <p:spPr>
            <a:xfrm>
              <a:off x="5953825" y="3446413"/>
              <a:ext cx="1177150" cy="703675"/>
            </a:xfrm>
            <a:custGeom>
              <a:rect b="b" l="l" r="r" t="t"/>
              <a:pathLst>
                <a:path extrusionOk="0" h="28147" w="47086">
                  <a:moveTo>
                    <a:pt x="33013" y="999"/>
                  </a:moveTo>
                  <a:cubicBezTo>
                    <a:pt x="40223" y="999"/>
                    <a:pt x="46088" y="6864"/>
                    <a:pt x="46088" y="14074"/>
                  </a:cubicBezTo>
                  <a:cubicBezTo>
                    <a:pt x="46088" y="21283"/>
                    <a:pt x="40223" y="27169"/>
                    <a:pt x="33013" y="27169"/>
                  </a:cubicBezTo>
                  <a:lnTo>
                    <a:pt x="14073" y="27169"/>
                  </a:lnTo>
                  <a:cubicBezTo>
                    <a:pt x="6864" y="27169"/>
                    <a:pt x="998" y="21283"/>
                    <a:pt x="998" y="14074"/>
                  </a:cubicBezTo>
                  <a:cubicBezTo>
                    <a:pt x="998" y="6864"/>
                    <a:pt x="6864" y="999"/>
                    <a:pt x="14073" y="999"/>
                  </a:cubicBezTo>
                  <a:close/>
                  <a:moveTo>
                    <a:pt x="14073" y="1"/>
                  </a:moveTo>
                  <a:cubicBezTo>
                    <a:pt x="6314" y="1"/>
                    <a:pt x="1" y="6314"/>
                    <a:pt x="1" y="14074"/>
                  </a:cubicBezTo>
                  <a:cubicBezTo>
                    <a:pt x="1" y="21833"/>
                    <a:pt x="6314" y="28146"/>
                    <a:pt x="14073" y="28146"/>
                  </a:cubicBezTo>
                  <a:lnTo>
                    <a:pt x="33013" y="28146"/>
                  </a:lnTo>
                  <a:cubicBezTo>
                    <a:pt x="40773" y="28146"/>
                    <a:pt x="47086" y="21833"/>
                    <a:pt x="47086" y="14074"/>
                  </a:cubicBezTo>
                  <a:cubicBezTo>
                    <a:pt x="47086" y="6314"/>
                    <a:pt x="40773" y="1"/>
                    <a:pt x="330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6" name="Google Shape;166;p17"/>
            <p:cNvGrpSpPr/>
            <p:nvPr/>
          </p:nvGrpSpPr>
          <p:grpSpPr>
            <a:xfrm>
              <a:off x="6273575" y="3673000"/>
              <a:ext cx="561100" cy="250525"/>
              <a:chOff x="6273575" y="3520450"/>
              <a:chExt cx="561100" cy="250525"/>
            </a:xfrm>
          </p:grpSpPr>
          <p:sp>
            <p:nvSpPr>
              <p:cNvPr id="167" name="Google Shape;167;p17"/>
              <p:cNvSpPr/>
              <p:nvPr/>
            </p:nvSpPr>
            <p:spPr>
              <a:xfrm>
                <a:off x="6617225" y="3520450"/>
                <a:ext cx="217450" cy="250525"/>
              </a:xfrm>
              <a:custGeom>
                <a:rect b="b" l="l" r="r" t="t"/>
                <a:pathLst>
                  <a:path extrusionOk="0" h="10021" w="8698">
                    <a:moveTo>
                      <a:pt x="530" y="1"/>
                    </a:moveTo>
                    <a:lnTo>
                      <a:pt x="1" y="856"/>
                    </a:lnTo>
                    <a:lnTo>
                      <a:pt x="6803" y="5011"/>
                    </a:lnTo>
                    <a:lnTo>
                      <a:pt x="1" y="9165"/>
                    </a:lnTo>
                    <a:lnTo>
                      <a:pt x="530" y="10020"/>
                    </a:lnTo>
                    <a:lnTo>
                      <a:pt x="8697" y="5011"/>
                    </a:lnTo>
                    <a:lnTo>
                      <a:pt x="5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7"/>
              <p:cNvSpPr/>
              <p:nvPr/>
            </p:nvSpPr>
            <p:spPr>
              <a:xfrm>
                <a:off x="6273575" y="3633463"/>
                <a:ext cx="524950" cy="24975"/>
              </a:xfrm>
              <a:custGeom>
                <a:rect b="b" l="l" r="r" t="t"/>
                <a:pathLst>
                  <a:path extrusionOk="0" h="999" w="20998">
                    <a:moveTo>
                      <a:pt x="0" y="1"/>
                    </a:moveTo>
                    <a:lnTo>
                      <a:pt x="0" y="999"/>
                    </a:lnTo>
                    <a:lnTo>
                      <a:pt x="20997" y="999"/>
                    </a:lnTo>
                    <a:lnTo>
                      <a:pt x="2099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0" name="Google Shape;170;p18"/>
          <p:cNvCxnSpPr/>
          <p:nvPr/>
        </p:nvCxnSpPr>
        <p:spPr>
          <a:xfrm>
            <a:off x="4571975" y="539500"/>
            <a:ext cx="0" cy="4029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1" name="Google Shape;171;p18"/>
          <p:cNvPicPr preferRelativeResize="0"/>
          <p:nvPr/>
        </p:nvPicPr>
        <p:blipFill rotWithShape="1">
          <a:blip r:embed="rId2">
            <a:alphaModFix/>
          </a:blip>
          <a:srcRect b="6949" l="0" r="0" t="83447"/>
          <a:stretch/>
        </p:blipFill>
        <p:spPr>
          <a:xfrm>
            <a:off x="713225" y="4180401"/>
            <a:ext cx="7717550" cy="4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8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8"/>
          <p:cNvSpPr txBox="1"/>
          <p:nvPr>
            <p:ph type="title"/>
          </p:nvPr>
        </p:nvSpPr>
        <p:spPr>
          <a:xfrm>
            <a:off x="713225" y="649900"/>
            <a:ext cx="38586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4" name="Google Shape;174;p18"/>
          <p:cNvSpPr txBox="1"/>
          <p:nvPr>
            <p:ph idx="2" type="title"/>
          </p:nvPr>
        </p:nvSpPr>
        <p:spPr>
          <a:xfrm>
            <a:off x="4549625" y="649900"/>
            <a:ext cx="38586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5" name="Google Shape;175;p18"/>
          <p:cNvSpPr txBox="1"/>
          <p:nvPr>
            <p:ph idx="1" type="subTitle"/>
          </p:nvPr>
        </p:nvSpPr>
        <p:spPr>
          <a:xfrm>
            <a:off x="1155425" y="2823882"/>
            <a:ext cx="2974200" cy="11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8"/>
          <p:cNvSpPr txBox="1"/>
          <p:nvPr>
            <p:ph idx="3" type="subTitle"/>
          </p:nvPr>
        </p:nvSpPr>
        <p:spPr>
          <a:xfrm>
            <a:off x="4991825" y="2823882"/>
            <a:ext cx="2974200" cy="11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7" name="Google Shape;177;p18"/>
          <p:cNvGrpSpPr/>
          <p:nvPr/>
        </p:nvGrpSpPr>
        <p:grpSpPr>
          <a:xfrm>
            <a:off x="4309500" y="1527327"/>
            <a:ext cx="524946" cy="524946"/>
            <a:chOff x="4309500" y="1527327"/>
            <a:chExt cx="524946" cy="524946"/>
          </a:xfrm>
        </p:grpSpPr>
        <p:sp>
          <p:nvSpPr>
            <p:cNvPr id="178" name="Google Shape;178;p18"/>
            <p:cNvSpPr/>
            <p:nvPr/>
          </p:nvSpPr>
          <p:spPr>
            <a:xfrm>
              <a:off x="4540155" y="1527327"/>
              <a:ext cx="63400" cy="524946"/>
            </a:xfrm>
            <a:custGeom>
              <a:rect b="b" l="l" r="r" t="t"/>
              <a:pathLst>
                <a:path extrusionOk="0" h="46210" w="5581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8"/>
            <p:cNvSpPr/>
            <p:nvPr/>
          </p:nvSpPr>
          <p:spPr>
            <a:xfrm>
              <a:off x="4540155" y="1527327"/>
              <a:ext cx="63400" cy="524946"/>
            </a:xfrm>
            <a:custGeom>
              <a:rect b="b" l="l" r="r" t="t"/>
              <a:pathLst>
                <a:path extrusionOk="0" h="46210" w="5581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8"/>
            <p:cNvSpPr/>
            <p:nvPr/>
          </p:nvSpPr>
          <p:spPr>
            <a:xfrm>
              <a:off x="4309500" y="1758221"/>
              <a:ext cx="524946" cy="63400"/>
            </a:xfrm>
            <a:custGeom>
              <a:rect b="b" l="l" r="r" t="t"/>
              <a:pathLst>
                <a:path extrusionOk="0" h="5581" w="46210">
                  <a:moveTo>
                    <a:pt x="0" y="0"/>
                  </a:moveTo>
                  <a:lnTo>
                    <a:pt x="0" y="5580"/>
                  </a:lnTo>
                  <a:lnTo>
                    <a:pt x="46210" y="5580"/>
                  </a:lnTo>
                  <a:lnTo>
                    <a:pt x="46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4363869" y="1581697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4363869" y="1581697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8"/>
            <p:cNvSpPr/>
            <p:nvPr/>
          </p:nvSpPr>
          <p:spPr>
            <a:xfrm>
              <a:off x="4363869" y="1581697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2687" y="0"/>
                  </a:moveTo>
                  <a:lnTo>
                    <a:pt x="0" y="32687"/>
                  </a:lnTo>
                  <a:lnTo>
                    <a:pt x="3951" y="36638"/>
                  </a:lnTo>
                  <a:lnTo>
                    <a:pt x="36638" y="3951"/>
                  </a:lnTo>
                  <a:lnTo>
                    <a:pt x="326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3_2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9"/>
          <p:cNvPicPr preferRelativeResize="0"/>
          <p:nvPr/>
        </p:nvPicPr>
        <p:blipFill rotWithShape="1">
          <a:blip r:embed="rId2">
            <a:alphaModFix/>
          </a:blip>
          <a:srcRect b="-5209" l="28264" r="47129" t="-30108"/>
          <a:stretch/>
        </p:blipFill>
        <p:spPr>
          <a:xfrm>
            <a:off x="7349625" y="1237625"/>
            <a:ext cx="1081151" cy="33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9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9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8" name="Google Shape;188;p19"/>
          <p:cNvSpPr txBox="1"/>
          <p:nvPr>
            <p:ph idx="1" type="subTitle"/>
          </p:nvPr>
        </p:nvSpPr>
        <p:spPr>
          <a:xfrm>
            <a:off x="2823000" y="2092200"/>
            <a:ext cx="37581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19"/>
          <p:cNvSpPr txBox="1"/>
          <p:nvPr>
            <p:ph idx="2" type="subTitle"/>
          </p:nvPr>
        </p:nvSpPr>
        <p:spPr>
          <a:xfrm>
            <a:off x="2823000" y="1731400"/>
            <a:ext cx="37581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190" name="Google Shape;190;p19"/>
          <p:cNvSpPr txBox="1"/>
          <p:nvPr>
            <p:ph idx="3" type="subTitle"/>
          </p:nvPr>
        </p:nvSpPr>
        <p:spPr>
          <a:xfrm>
            <a:off x="2823000" y="3663825"/>
            <a:ext cx="37581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19"/>
          <p:cNvSpPr txBox="1"/>
          <p:nvPr>
            <p:ph idx="4" type="subTitle"/>
          </p:nvPr>
        </p:nvSpPr>
        <p:spPr>
          <a:xfrm>
            <a:off x="2823000" y="3303025"/>
            <a:ext cx="37581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grpSp>
        <p:nvGrpSpPr>
          <p:cNvPr id="192" name="Google Shape;192;p19"/>
          <p:cNvGrpSpPr/>
          <p:nvPr/>
        </p:nvGrpSpPr>
        <p:grpSpPr>
          <a:xfrm>
            <a:off x="7772750" y="2478425"/>
            <a:ext cx="333300" cy="880200"/>
            <a:chOff x="7772750" y="2478425"/>
            <a:chExt cx="333300" cy="880200"/>
          </a:xfrm>
        </p:grpSpPr>
        <p:sp>
          <p:nvSpPr>
            <p:cNvPr id="193" name="Google Shape;193;p19"/>
            <p:cNvSpPr/>
            <p:nvPr/>
          </p:nvSpPr>
          <p:spPr>
            <a:xfrm rot="5400000">
              <a:off x="7499300" y="2751875"/>
              <a:ext cx="880200" cy="3333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4" name="Google Shape;194;p19"/>
            <p:cNvCxnSpPr/>
            <p:nvPr/>
          </p:nvCxnSpPr>
          <p:spPr>
            <a:xfrm>
              <a:off x="7939400" y="2627675"/>
              <a:ext cx="0" cy="58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5" name="Google Shape;195;p19"/>
            <p:cNvSpPr/>
            <p:nvPr/>
          </p:nvSpPr>
          <p:spPr>
            <a:xfrm rot="5400000">
              <a:off x="7864577" y="3062071"/>
              <a:ext cx="149649" cy="172411"/>
            </a:xfrm>
            <a:custGeom>
              <a:rect b="b" l="l" r="r" t="t"/>
              <a:pathLst>
                <a:path extrusionOk="0" h="10021" w="8698">
                  <a:moveTo>
                    <a:pt x="530" y="1"/>
                  </a:moveTo>
                  <a:lnTo>
                    <a:pt x="1" y="856"/>
                  </a:lnTo>
                  <a:lnTo>
                    <a:pt x="6803" y="5011"/>
                  </a:lnTo>
                  <a:lnTo>
                    <a:pt x="1" y="9165"/>
                  </a:lnTo>
                  <a:lnTo>
                    <a:pt x="530" y="10020"/>
                  </a:lnTo>
                  <a:lnTo>
                    <a:pt x="8697" y="5011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3_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0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9" name="Google Shape;199;p20"/>
          <p:cNvSpPr txBox="1"/>
          <p:nvPr>
            <p:ph idx="1" type="body"/>
          </p:nvPr>
        </p:nvSpPr>
        <p:spPr>
          <a:xfrm>
            <a:off x="879000" y="1652400"/>
            <a:ext cx="3670500" cy="27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0" name="Google Shape;200;p20"/>
          <p:cNvSpPr txBox="1"/>
          <p:nvPr>
            <p:ph idx="2" type="body"/>
          </p:nvPr>
        </p:nvSpPr>
        <p:spPr>
          <a:xfrm>
            <a:off x="4595825" y="1652400"/>
            <a:ext cx="3670500" cy="27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1" name="Google Shape;201;p20"/>
          <p:cNvSpPr txBox="1"/>
          <p:nvPr>
            <p:ph idx="3" type="subTitle"/>
          </p:nvPr>
        </p:nvSpPr>
        <p:spPr>
          <a:xfrm>
            <a:off x="879000" y="1304325"/>
            <a:ext cx="7386000" cy="3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3799175" y="2104125"/>
            <a:ext cx="4410600" cy="11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3799175" y="998049"/>
            <a:ext cx="4410600" cy="8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4660025" y="3663675"/>
            <a:ext cx="26889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9pPr>
          </a:lstStyle>
          <a:p/>
        </p:txBody>
      </p:sp>
      <p:grpSp>
        <p:nvGrpSpPr>
          <p:cNvPr id="17" name="Google Shape;17;p3"/>
          <p:cNvGrpSpPr/>
          <p:nvPr/>
        </p:nvGrpSpPr>
        <p:grpSpPr>
          <a:xfrm>
            <a:off x="7663825" y="766227"/>
            <a:ext cx="524946" cy="524946"/>
            <a:chOff x="6931150" y="2739415"/>
            <a:chExt cx="524946" cy="524946"/>
          </a:xfrm>
        </p:grpSpPr>
        <p:sp>
          <p:nvSpPr>
            <p:cNvPr id="18" name="Google Shape;18;p3"/>
            <p:cNvSpPr/>
            <p:nvPr/>
          </p:nvSpPr>
          <p:spPr>
            <a:xfrm>
              <a:off x="7161805" y="2739415"/>
              <a:ext cx="63400" cy="524946"/>
            </a:xfrm>
            <a:custGeom>
              <a:rect b="b" l="l" r="r" t="t"/>
              <a:pathLst>
                <a:path extrusionOk="0" h="46210" w="5581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7161805" y="2739415"/>
              <a:ext cx="63400" cy="524946"/>
            </a:xfrm>
            <a:custGeom>
              <a:rect b="b" l="l" r="r" t="t"/>
              <a:pathLst>
                <a:path extrusionOk="0" h="46210" w="5581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6931150" y="2970309"/>
              <a:ext cx="524946" cy="63400"/>
            </a:xfrm>
            <a:custGeom>
              <a:rect b="b" l="l" r="r" t="t"/>
              <a:pathLst>
                <a:path extrusionOk="0" h="5581" w="46210">
                  <a:moveTo>
                    <a:pt x="0" y="0"/>
                  </a:moveTo>
                  <a:lnTo>
                    <a:pt x="0" y="5580"/>
                  </a:lnTo>
                  <a:lnTo>
                    <a:pt x="46210" y="5580"/>
                  </a:lnTo>
                  <a:lnTo>
                    <a:pt x="46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6985519" y="2793784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6985519" y="2793784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6985519" y="2793784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2687" y="0"/>
                  </a:moveTo>
                  <a:lnTo>
                    <a:pt x="0" y="32687"/>
                  </a:lnTo>
                  <a:lnTo>
                    <a:pt x="3951" y="36638"/>
                  </a:lnTo>
                  <a:lnTo>
                    <a:pt x="36638" y="3951"/>
                  </a:lnTo>
                  <a:lnTo>
                    <a:pt x="326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1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5" name="Google Shape;205;p21"/>
          <p:cNvSpPr txBox="1"/>
          <p:nvPr>
            <p:ph idx="1" type="subTitle"/>
          </p:nvPr>
        </p:nvSpPr>
        <p:spPr>
          <a:xfrm>
            <a:off x="941850" y="3182750"/>
            <a:ext cx="21252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1"/>
          <p:cNvSpPr txBox="1"/>
          <p:nvPr>
            <p:ph idx="2" type="subTitle"/>
          </p:nvPr>
        </p:nvSpPr>
        <p:spPr>
          <a:xfrm>
            <a:off x="941850" y="2852050"/>
            <a:ext cx="21252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07" name="Google Shape;207;p21"/>
          <p:cNvSpPr txBox="1"/>
          <p:nvPr>
            <p:ph idx="3" type="subTitle"/>
          </p:nvPr>
        </p:nvSpPr>
        <p:spPr>
          <a:xfrm>
            <a:off x="6076950" y="3182750"/>
            <a:ext cx="21252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21"/>
          <p:cNvSpPr txBox="1"/>
          <p:nvPr>
            <p:ph idx="4" type="subTitle"/>
          </p:nvPr>
        </p:nvSpPr>
        <p:spPr>
          <a:xfrm>
            <a:off x="6076950" y="2852050"/>
            <a:ext cx="21252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09" name="Google Shape;209;p21"/>
          <p:cNvSpPr txBox="1"/>
          <p:nvPr>
            <p:ph idx="5" type="subTitle"/>
          </p:nvPr>
        </p:nvSpPr>
        <p:spPr>
          <a:xfrm>
            <a:off x="3509400" y="3182750"/>
            <a:ext cx="21252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21"/>
          <p:cNvSpPr txBox="1"/>
          <p:nvPr>
            <p:ph idx="6" type="subTitle"/>
          </p:nvPr>
        </p:nvSpPr>
        <p:spPr>
          <a:xfrm>
            <a:off x="3509400" y="2852050"/>
            <a:ext cx="21252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grpSp>
        <p:nvGrpSpPr>
          <p:cNvPr id="211" name="Google Shape;211;p21"/>
          <p:cNvGrpSpPr/>
          <p:nvPr/>
        </p:nvGrpSpPr>
        <p:grpSpPr>
          <a:xfrm>
            <a:off x="1093200" y="4115750"/>
            <a:ext cx="6957600" cy="333300"/>
            <a:chOff x="1093200" y="4115750"/>
            <a:chExt cx="6957600" cy="333300"/>
          </a:xfrm>
        </p:grpSpPr>
        <p:sp>
          <p:nvSpPr>
            <p:cNvPr id="212" name="Google Shape;212;p21"/>
            <p:cNvSpPr/>
            <p:nvPr/>
          </p:nvSpPr>
          <p:spPr>
            <a:xfrm>
              <a:off x="1093200" y="4115750"/>
              <a:ext cx="6957600" cy="3333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3" name="Google Shape;213;p21"/>
            <p:cNvCxnSpPr/>
            <p:nvPr/>
          </p:nvCxnSpPr>
          <p:spPr>
            <a:xfrm>
              <a:off x="1389900" y="4282400"/>
              <a:ext cx="63642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4" name="Google Shape;214;p21"/>
            <p:cNvSpPr/>
            <p:nvPr/>
          </p:nvSpPr>
          <p:spPr>
            <a:xfrm>
              <a:off x="7628677" y="4196196"/>
              <a:ext cx="149649" cy="172411"/>
            </a:xfrm>
            <a:custGeom>
              <a:rect b="b" l="l" r="r" t="t"/>
              <a:pathLst>
                <a:path extrusionOk="0" h="10021" w="8698">
                  <a:moveTo>
                    <a:pt x="530" y="1"/>
                  </a:moveTo>
                  <a:lnTo>
                    <a:pt x="1" y="856"/>
                  </a:lnTo>
                  <a:lnTo>
                    <a:pt x="6803" y="5011"/>
                  </a:lnTo>
                  <a:lnTo>
                    <a:pt x="1" y="9165"/>
                  </a:lnTo>
                  <a:lnTo>
                    <a:pt x="530" y="10020"/>
                  </a:lnTo>
                  <a:lnTo>
                    <a:pt x="8697" y="5011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4_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2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2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8" name="Google Shape;218;p22"/>
          <p:cNvSpPr txBox="1"/>
          <p:nvPr>
            <p:ph idx="1" type="subTitle"/>
          </p:nvPr>
        </p:nvSpPr>
        <p:spPr>
          <a:xfrm>
            <a:off x="1173750" y="3708438"/>
            <a:ext cx="20157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22"/>
          <p:cNvSpPr txBox="1"/>
          <p:nvPr>
            <p:ph idx="2" type="subTitle"/>
          </p:nvPr>
        </p:nvSpPr>
        <p:spPr>
          <a:xfrm>
            <a:off x="1173750" y="3307063"/>
            <a:ext cx="2015700" cy="30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20" name="Google Shape;220;p22"/>
          <p:cNvSpPr txBox="1"/>
          <p:nvPr>
            <p:ph idx="3" type="subTitle"/>
          </p:nvPr>
        </p:nvSpPr>
        <p:spPr>
          <a:xfrm>
            <a:off x="3564125" y="2020125"/>
            <a:ext cx="20157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2"/>
          <p:cNvSpPr txBox="1"/>
          <p:nvPr>
            <p:ph idx="4" type="subTitle"/>
          </p:nvPr>
        </p:nvSpPr>
        <p:spPr>
          <a:xfrm>
            <a:off x="3564125" y="1618750"/>
            <a:ext cx="2015700" cy="30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22" name="Google Shape;222;p22"/>
          <p:cNvSpPr txBox="1"/>
          <p:nvPr>
            <p:ph idx="5" type="subTitle"/>
          </p:nvPr>
        </p:nvSpPr>
        <p:spPr>
          <a:xfrm>
            <a:off x="5954500" y="3708450"/>
            <a:ext cx="20157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22"/>
          <p:cNvSpPr txBox="1"/>
          <p:nvPr>
            <p:ph idx="6" type="subTitle"/>
          </p:nvPr>
        </p:nvSpPr>
        <p:spPr>
          <a:xfrm>
            <a:off x="5954500" y="3307075"/>
            <a:ext cx="2015700" cy="30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6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3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7" name="Google Shape;227;p23"/>
          <p:cNvSpPr txBox="1"/>
          <p:nvPr>
            <p:ph idx="1" type="subTitle"/>
          </p:nvPr>
        </p:nvSpPr>
        <p:spPr>
          <a:xfrm>
            <a:off x="2381475" y="2161300"/>
            <a:ext cx="20157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23"/>
          <p:cNvSpPr txBox="1"/>
          <p:nvPr>
            <p:ph idx="2" type="subTitle"/>
          </p:nvPr>
        </p:nvSpPr>
        <p:spPr>
          <a:xfrm>
            <a:off x="2381475" y="1800500"/>
            <a:ext cx="2015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29" name="Google Shape;229;p23"/>
          <p:cNvSpPr txBox="1"/>
          <p:nvPr>
            <p:ph idx="3" type="subTitle"/>
          </p:nvPr>
        </p:nvSpPr>
        <p:spPr>
          <a:xfrm>
            <a:off x="2381475" y="3597950"/>
            <a:ext cx="20157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23"/>
          <p:cNvSpPr txBox="1"/>
          <p:nvPr>
            <p:ph idx="4" type="subTitle"/>
          </p:nvPr>
        </p:nvSpPr>
        <p:spPr>
          <a:xfrm>
            <a:off x="2381475" y="3237150"/>
            <a:ext cx="2015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31" name="Google Shape;231;p23"/>
          <p:cNvSpPr txBox="1"/>
          <p:nvPr>
            <p:ph idx="5" type="subTitle"/>
          </p:nvPr>
        </p:nvSpPr>
        <p:spPr>
          <a:xfrm>
            <a:off x="5998650" y="2161300"/>
            <a:ext cx="20157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23"/>
          <p:cNvSpPr txBox="1"/>
          <p:nvPr>
            <p:ph idx="6" type="subTitle"/>
          </p:nvPr>
        </p:nvSpPr>
        <p:spPr>
          <a:xfrm>
            <a:off x="5998650" y="1800500"/>
            <a:ext cx="2015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33" name="Google Shape;233;p23"/>
          <p:cNvSpPr txBox="1"/>
          <p:nvPr>
            <p:ph idx="7" type="subTitle"/>
          </p:nvPr>
        </p:nvSpPr>
        <p:spPr>
          <a:xfrm>
            <a:off x="5998650" y="3597950"/>
            <a:ext cx="20157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23"/>
          <p:cNvSpPr txBox="1"/>
          <p:nvPr>
            <p:ph idx="8" type="subTitle"/>
          </p:nvPr>
        </p:nvSpPr>
        <p:spPr>
          <a:xfrm>
            <a:off x="5998650" y="3237150"/>
            <a:ext cx="2015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4"/>
          <p:cNvPicPr preferRelativeResize="0"/>
          <p:nvPr/>
        </p:nvPicPr>
        <p:blipFill rotWithShape="1">
          <a:blip r:embed="rId2">
            <a:alphaModFix/>
          </a:blip>
          <a:srcRect b="6949" l="0" r="0" t="83447"/>
          <a:stretch/>
        </p:blipFill>
        <p:spPr>
          <a:xfrm>
            <a:off x="713225" y="4180401"/>
            <a:ext cx="7717550" cy="4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4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4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9" name="Google Shape;239;p24"/>
          <p:cNvSpPr txBox="1"/>
          <p:nvPr>
            <p:ph idx="1" type="subTitle"/>
          </p:nvPr>
        </p:nvSpPr>
        <p:spPr>
          <a:xfrm>
            <a:off x="941850" y="3273850"/>
            <a:ext cx="21252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24"/>
          <p:cNvSpPr txBox="1"/>
          <p:nvPr>
            <p:ph idx="2" type="subTitle"/>
          </p:nvPr>
        </p:nvSpPr>
        <p:spPr>
          <a:xfrm>
            <a:off x="941850" y="2913050"/>
            <a:ext cx="21252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41" name="Google Shape;241;p24"/>
          <p:cNvSpPr txBox="1"/>
          <p:nvPr>
            <p:ph idx="3" type="subTitle"/>
          </p:nvPr>
        </p:nvSpPr>
        <p:spPr>
          <a:xfrm>
            <a:off x="6076950" y="3273850"/>
            <a:ext cx="21252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24"/>
          <p:cNvSpPr txBox="1"/>
          <p:nvPr>
            <p:ph idx="4" type="subTitle"/>
          </p:nvPr>
        </p:nvSpPr>
        <p:spPr>
          <a:xfrm>
            <a:off x="6076950" y="2913050"/>
            <a:ext cx="21252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43" name="Google Shape;243;p24"/>
          <p:cNvSpPr txBox="1"/>
          <p:nvPr>
            <p:ph idx="5" type="subTitle"/>
          </p:nvPr>
        </p:nvSpPr>
        <p:spPr>
          <a:xfrm>
            <a:off x="3509400" y="3273850"/>
            <a:ext cx="21252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24"/>
          <p:cNvSpPr txBox="1"/>
          <p:nvPr>
            <p:ph idx="6" type="subTitle"/>
          </p:nvPr>
        </p:nvSpPr>
        <p:spPr>
          <a:xfrm>
            <a:off x="3509400" y="2913050"/>
            <a:ext cx="21252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45" name="Google Shape;245;p24"/>
          <p:cNvSpPr txBox="1"/>
          <p:nvPr>
            <p:ph idx="7" type="subTitle"/>
          </p:nvPr>
        </p:nvSpPr>
        <p:spPr>
          <a:xfrm>
            <a:off x="941850" y="2026700"/>
            <a:ext cx="21252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24"/>
          <p:cNvSpPr txBox="1"/>
          <p:nvPr>
            <p:ph idx="8" type="subTitle"/>
          </p:nvPr>
        </p:nvSpPr>
        <p:spPr>
          <a:xfrm>
            <a:off x="941850" y="1665900"/>
            <a:ext cx="21252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47" name="Google Shape;247;p24"/>
          <p:cNvSpPr txBox="1"/>
          <p:nvPr>
            <p:ph idx="9" type="subTitle"/>
          </p:nvPr>
        </p:nvSpPr>
        <p:spPr>
          <a:xfrm>
            <a:off x="6076950" y="2026700"/>
            <a:ext cx="21252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24"/>
          <p:cNvSpPr txBox="1"/>
          <p:nvPr>
            <p:ph idx="13" type="subTitle"/>
          </p:nvPr>
        </p:nvSpPr>
        <p:spPr>
          <a:xfrm>
            <a:off x="6076950" y="1665900"/>
            <a:ext cx="21252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49" name="Google Shape;249;p24"/>
          <p:cNvSpPr txBox="1"/>
          <p:nvPr>
            <p:ph idx="14" type="subTitle"/>
          </p:nvPr>
        </p:nvSpPr>
        <p:spPr>
          <a:xfrm>
            <a:off x="3509400" y="2026700"/>
            <a:ext cx="21252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24"/>
          <p:cNvSpPr txBox="1"/>
          <p:nvPr>
            <p:ph idx="15" type="subTitle"/>
          </p:nvPr>
        </p:nvSpPr>
        <p:spPr>
          <a:xfrm>
            <a:off x="3509400" y="1665900"/>
            <a:ext cx="21252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5"/>
          <p:cNvSpPr txBox="1"/>
          <p:nvPr>
            <p:ph type="title"/>
          </p:nvPr>
        </p:nvSpPr>
        <p:spPr>
          <a:xfrm>
            <a:off x="713225" y="539500"/>
            <a:ext cx="4893900" cy="102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54" name="Google Shape;254;p25"/>
          <p:cNvSpPr txBox="1"/>
          <p:nvPr>
            <p:ph idx="1" type="subTitle"/>
          </p:nvPr>
        </p:nvSpPr>
        <p:spPr>
          <a:xfrm>
            <a:off x="1273025" y="2470945"/>
            <a:ext cx="37743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55" name="Google Shape;255;p25"/>
          <p:cNvSpPr txBox="1"/>
          <p:nvPr>
            <p:ph idx="2" type="subTitle"/>
          </p:nvPr>
        </p:nvSpPr>
        <p:spPr>
          <a:xfrm>
            <a:off x="1273025" y="4096495"/>
            <a:ext cx="3774300" cy="2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256" name="Google Shape;256;p25"/>
          <p:cNvSpPr txBox="1"/>
          <p:nvPr/>
        </p:nvSpPr>
        <p:spPr>
          <a:xfrm>
            <a:off x="1273025" y="3413475"/>
            <a:ext cx="37743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9525" lIns="129525" spcFirstLastPara="1" rIns="129525" wrap="square" tIns="1295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Credits: This presentation template was created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Zen Kaku Gothic Antique"/>
                <a:ea typeface="Zen Kaku Gothic Antique"/>
                <a:cs typeface="Zen Kaku Gothic Antique"/>
                <a:sym typeface="Zen Kaku Gothic Antique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, and includes icons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Zen Kaku Gothic Antique"/>
                <a:ea typeface="Zen Kaku Gothic Antique"/>
                <a:cs typeface="Zen Kaku Gothic Antique"/>
                <a:sym typeface="Zen Kaku Gothic Antiq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, and infographics &amp; images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Zen Kaku Gothic Antique"/>
                <a:ea typeface="Zen Kaku Gothic Antique"/>
                <a:cs typeface="Zen Kaku Gothic Antique"/>
                <a:sym typeface="Zen Kaku Gothic Antiq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6"/>
          <p:cNvPicPr preferRelativeResize="0"/>
          <p:nvPr/>
        </p:nvPicPr>
        <p:blipFill rotWithShape="1">
          <a:blip r:embed="rId2">
            <a:alphaModFix/>
          </a:blip>
          <a:srcRect b="6949" l="0" r="0" t="83447"/>
          <a:stretch/>
        </p:blipFill>
        <p:spPr>
          <a:xfrm>
            <a:off x="713225" y="4180401"/>
            <a:ext cx="7717550" cy="4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6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7"/>
          <p:cNvPicPr preferRelativeResize="0"/>
          <p:nvPr/>
        </p:nvPicPr>
        <p:blipFill rotWithShape="1">
          <a:blip r:embed="rId2">
            <a:alphaModFix/>
          </a:blip>
          <a:srcRect b="-5209" l="28264" r="47129" t="-30108"/>
          <a:stretch/>
        </p:blipFill>
        <p:spPr>
          <a:xfrm>
            <a:off x="7349625" y="1237625"/>
            <a:ext cx="1081151" cy="33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7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9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9"/>
          <p:cNvSpPr txBox="1"/>
          <p:nvPr>
            <p:ph type="ctrTitle"/>
          </p:nvPr>
        </p:nvSpPr>
        <p:spPr>
          <a:xfrm>
            <a:off x="939150" y="856600"/>
            <a:ext cx="3840900" cy="278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1pPr>
            <a:lvl2pPr lvl="1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2pPr>
            <a:lvl3pPr lvl="2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3pPr>
            <a:lvl4pPr lvl="3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4pPr>
            <a:lvl5pPr lvl="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5pPr>
            <a:lvl6pPr lvl="5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6pPr>
            <a:lvl7pPr lvl="6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7pPr>
            <a:lvl8pPr lvl="7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8pPr>
            <a:lvl9pPr lvl="8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9pPr>
          </a:lstStyle>
          <a:p/>
        </p:txBody>
      </p:sp>
      <p:sp>
        <p:nvSpPr>
          <p:cNvPr id="269" name="Google Shape;269;p29"/>
          <p:cNvSpPr txBox="1"/>
          <p:nvPr>
            <p:ph idx="1" type="subTitle"/>
          </p:nvPr>
        </p:nvSpPr>
        <p:spPr>
          <a:xfrm>
            <a:off x="939150" y="4070150"/>
            <a:ext cx="4720800" cy="3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0"/>
          <p:cNvSpPr txBox="1"/>
          <p:nvPr>
            <p:ph type="title"/>
          </p:nvPr>
        </p:nvSpPr>
        <p:spPr>
          <a:xfrm>
            <a:off x="3799175" y="2104125"/>
            <a:ext cx="4410600" cy="11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273" name="Google Shape;273;p30"/>
          <p:cNvSpPr txBox="1"/>
          <p:nvPr>
            <p:ph hasCustomPrompt="1" idx="2" type="title"/>
          </p:nvPr>
        </p:nvSpPr>
        <p:spPr>
          <a:xfrm>
            <a:off x="3799175" y="998049"/>
            <a:ext cx="4410600" cy="8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4" name="Google Shape;274;p30"/>
          <p:cNvSpPr txBox="1"/>
          <p:nvPr>
            <p:ph idx="1" type="subTitle"/>
          </p:nvPr>
        </p:nvSpPr>
        <p:spPr>
          <a:xfrm>
            <a:off x="4660025" y="3663675"/>
            <a:ext cx="26889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9pPr>
          </a:lstStyle>
          <a:p/>
        </p:txBody>
      </p:sp>
      <p:grpSp>
        <p:nvGrpSpPr>
          <p:cNvPr id="275" name="Google Shape;275;p30"/>
          <p:cNvGrpSpPr/>
          <p:nvPr/>
        </p:nvGrpSpPr>
        <p:grpSpPr>
          <a:xfrm>
            <a:off x="7663825" y="766227"/>
            <a:ext cx="524946" cy="524946"/>
            <a:chOff x="6931150" y="2739415"/>
            <a:chExt cx="524946" cy="524946"/>
          </a:xfrm>
        </p:grpSpPr>
        <p:sp>
          <p:nvSpPr>
            <p:cNvPr id="276" name="Google Shape;276;p30"/>
            <p:cNvSpPr/>
            <p:nvPr/>
          </p:nvSpPr>
          <p:spPr>
            <a:xfrm>
              <a:off x="7161805" y="2739415"/>
              <a:ext cx="63400" cy="524946"/>
            </a:xfrm>
            <a:custGeom>
              <a:rect b="b" l="l" r="r" t="t"/>
              <a:pathLst>
                <a:path extrusionOk="0" h="46210" w="5581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0"/>
            <p:cNvSpPr/>
            <p:nvPr/>
          </p:nvSpPr>
          <p:spPr>
            <a:xfrm>
              <a:off x="7161805" y="2739415"/>
              <a:ext cx="63400" cy="524946"/>
            </a:xfrm>
            <a:custGeom>
              <a:rect b="b" l="l" r="r" t="t"/>
              <a:pathLst>
                <a:path extrusionOk="0" h="46210" w="5581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0"/>
            <p:cNvSpPr/>
            <p:nvPr/>
          </p:nvSpPr>
          <p:spPr>
            <a:xfrm>
              <a:off x="6931150" y="2970309"/>
              <a:ext cx="524946" cy="63400"/>
            </a:xfrm>
            <a:custGeom>
              <a:rect b="b" l="l" r="r" t="t"/>
              <a:pathLst>
                <a:path extrusionOk="0" h="5581" w="46210">
                  <a:moveTo>
                    <a:pt x="0" y="0"/>
                  </a:moveTo>
                  <a:lnTo>
                    <a:pt x="0" y="5580"/>
                  </a:lnTo>
                  <a:lnTo>
                    <a:pt x="46210" y="5580"/>
                  </a:lnTo>
                  <a:lnTo>
                    <a:pt x="46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0"/>
            <p:cNvSpPr/>
            <p:nvPr/>
          </p:nvSpPr>
          <p:spPr>
            <a:xfrm>
              <a:off x="6985519" y="2793784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0"/>
            <p:cNvSpPr/>
            <p:nvPr/>
          </p:nvSpPr>
          <p:spPr>
            <a:xfrm>
              <a:off x="6985519" y="2793784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0"/>
            <p:cNvSpPr/>
            <p:nvPr/>
          </p:nvSpPr>
          <p:spPr>
            <a:xfrm>
              <a:off x="6985519" y="2793784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2687" y="0"/>
                  </a:moveTo>
                  <a:lnTo>
                    <a:pt x="0" y="32687"/>
                  </a:lnTo>
                  <a:lnTo>
                    <a:pt x="3951" y="36638"/>
                  </a:lnTo>
                  <a:lnTo>
                    <a:pt x="36638" y="3951"/>
                  </a:lnTo>
                  <a:lnTo>
                    <a:pt x="326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1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1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5" name="Google Shape;285;p31"/>
          <p:cNvSpPr txBox="1"/>
          <p:nvPr>
            <p:ph idx="1" type="body"/>
          </p:nvPr>
        </p:nvSpPr>
        <p:spPr>
          <a:xfrm>
            <a:off x="917250" y="1387600"/>
            <a:ext cx="7309800" cy="5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4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917250" y="1387600"/>
            <a:ext cx="7309800" cy="5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2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2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9" name="Google Shape;289;p32"/>
          <p:cNvSpPr txBox="1"/>
          <p:nvPr>
            <p:ph idx="1" type="subTitle"/>
          </p:nvPr>
        </p:nvSpPr>
        <p:spPr>
          <a:xfrm>
            <a:off x="1736675" y="3717475"/>
            <a:ext cx="23070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32"/>
          <p:cNvSpPr txBox="1"/>
          <p:nvPr>
            <p:ph idx="2" type="subTitle"/>
          </p:nvPr>
        </p:nvSpPr>
        <p:spPr>
          <a:xfrm>
            <a:off x="1736675" y="3307775"/>
            <a:ext cx="23070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91" name="Google Shape;291;p32"/>
          <p:cNvSpPr txBox="1"/>
          <p:nvPr>
            <p:ph idx="3" type="subTitle"/>
          </p:nvPr>
        </p:nvSpPr>
        <p:spPr>
          <a:xfrm>
            <a:off x="5100325" y="3717475"/>
            <a:ext cx="23070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32"/>
          <p:cNvSpPr txBox="1"/>
          <p:nvPr>
            <p:ph idx="4" type="subTitle"/>
          </p:nvPr>
        </p:nvSpPr>
        <p:spPr>
          <a:xfrm>
            <a:off x="5100325" y="3307775"/>
            <a:ext cx="23070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grpSp>
        <p:nvGrpSpPr>
          <p:cNvPr id="293" name="Google Shape;293;p32"/>
          <p:cNvGrpSpPr/>
          <p:nvPr/>
        </p:nvGrpSpPr>
        <p:grpSpPr>
          <a:xfrm>
            <a:off x="3983425" y="2070943"/>
            <a:ext cx="1177150" cy="703675"/>
            <a:chOff x="3983425" y="2151400"/>
            <a:chExt cx="1177150" cy="703675"/>
          </a:xfrm>
        </p:grpSpPr>
        <p:sp>
          <p:nvSpPr>
            <p:cNvPr id="294" name="Google Shape;294;p32"/>
            <p:cNvSpPr/>
            <p:nvPr/>
          </p:nvSpPr>
          <p:spPr>
            <a:xfrm>
              <a:off x="3983425" y="2151400"/>
              <a:ext cx="1177150" cy="703675"/>
            </a:xfrm>
            <a:custGeom>
              <a:rect b="b" l="l" r="r" t="t"/>
              <a:pathLst>
                <a:path extrusionOk="0" h="28147" w="47086">
                  <a:moveTo>
                    <a:pt x="33013" y="999"/>
                  </a:moveTo>
                  <a:cubicBezTo>
                    <a:pt x="40223" y="999"/>
                    <a:pt x="46088" y="6864"/>
                    <a:pt x="46088" y="14074"/>
                  </a:cubicBezTo>
                  <a:cubicBezTo>
                    <a:pt x="46088" y="21283"/>
                    <a:pt x="40223" y="27169"/>
                    <a:pt x="33013" y="27169"/>
                  </a:cubicBezTo>
                  <a:lnTo>
                    <a:pt x="14073" y="27169"/>
                  </a:lnTo>
                  <a:cubicBezTo>
                    <a:pt x="6864" y="27169"/>
                    <a:pt x="998" y="21283"/>
                    <a:pt x="998" y="14074"/>
                  </a:cubicBezTo>
                  <a:cubicBezTo>
                    <a:pt x="998" y="6864"/>
                    <a:pt x="6864" y="999"/>
                    <a:pt x="14073" y="999"/>
                  </a:cubicBezTo>
                  <a:close/>
                  <a:moveTo>
                    <a:pt x="14073" y="1"/>
                  </a:moveTo>
                  <a:cubicBezTo>
                    <a:pt x="6314" y="1"/>
                    <a:pt x="1" y="6314"/>
                    <a:pt x="1" y="14074"/>
                  </a:cubicBezTo>
                  <a:cubicBezTo>
                    <a:pt x="1" y="21833"/>
                    <a:pt x="6314" y="28146"/>
                    <a:pt x="14073" y="28146"/>
                  </a:cubicBezTo>
                  <a:lnTo>
                    <a:pt x="33013" y="28146"/>
                  </a:lnTo>
                  <a:cubicBezTo>
                    <a:pt x="40773" y="28146"/>
                    <a:pt x="47086" y="21833"/>
                    <a:pt x="47086" y="14074"/>
                  </a:cubicBezTo>
                  <a:cubicBezTo>
                    <a:pt x="47086" y="6314"/>
                    <a:pt x="40773" y="1"/>
                    <a:pt x="330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5" name="Google Shape;295;p32"/>
            <p:cNvGrpSpPr/>
            <p:nvPr/>
          </p:nvGrpSpPr>
          <p:grpSpPr>
            <a:xfrm>
              <a:off x="4303175" y="2377988"/>
              <a:ext cx="561100" cy="250525"/>
              <a:chOff x="4303175" y="2225438"/>
              <a:chExt cx="561100" cy="250525"/>
            </a:xfrm>
          </p:grpSpPr>
          <p:sp>
            <p:nvSpPr>
              <p:cNvPr id="296" name="Google Shape;296;p32"/>
              <p:cNvSpPr/>
              <p:nvPr/>
            </p:nvSpPr>
            <p:spPr>
              <a:xfrm>
                <a:off x="4646825" y="2225438"/>
                <a:ext cx="217450" cy="250525"/>
              </a:xfrm>
              <a:custGeom>
                <a:rect b="b" l="l" r="r" t="t"/>
                <a:pathLst>
                  <a:path extrusionOk="0" h="10021" w="8698">
                    <a:moveTo>
                      <a:pt x="530" y="1"/>
                    </a:moveTo>
                    <a:lnTo>
                      <a:pt x="1" y="856"/>
                    </a:lnTo>
                    <a:lnTo>
                      <a:pt x="6803" y="5011"/>
                    </a:lnTo>
                    <a:lnTo>
                      <a:pt x="1" y="9165"/>
                    </a:lnTo>
                    <a:lnTo>
                      <a:pt x="530" y="10020"/>
                    </a:lnTo>
                    <a:lnTo>
                      <a:pt x="8697" y="5011"/>
                    </a:lnTo>
                    <a:lnTo>
                      <a:pt x="5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32"/>
              <p:cNvSpPr/>
              <p:nvPr/>
            </p:nvSpPr>
            <p:spPr>
              <a:xfrm>
                <a:off x="4303175" y="2338450"/>
                <a:ext cx="524950" cy="24975"/>
              </a:xfrm>
              <a:custGeom>
                <a:rect b="b" l="l" r="r" t="t"/>
                <a:pathLst>
                  <a:path extrusionOk="0" h="999" w="20998">
                    <a:moveTo>
                      <a:pt x="0" y="1"/>
                    </a:moveTo>
                    <a:lnTo>
                      <a:pt x="0" y="999"/>
                    </a:lnTo>
                    <a:lnTo>
                      <a:pt x="20997" y="999"/>
                    </a:lnTo>
                    <a:lnTo>
                      <a:pt x="2099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8" name="Google Shape;298;p32"/>
          <p:cNvGrpSpPr/>
          <p:nvPr/>
        </p:nvGrpSpPr>
        <p:grpSpPr>
          <a:xfrm>
            <a:off x="7663825" y="3853727"/>
            <a:ext cx="524946" cy="524946"/>
            <a:chOff x="7663825" y="3853727"/>
            <a:chExt cx="524946" cy="524946"/>
          </a:xfrm>
        </p:grpSpPr>
        <p:sp>
          <p:nvSpPr>
            <p:cNvPr id="299" name="Google Shape;299;p32"/>
            <p:cNvSpPr/>
            <p:nvPr/>
          </p:nvSpPr>
          <p:spPr>
            <a:xfrm>
              <a:off x="7894480" y="3853727"/>
              <a:ext cx="63400" cy="524946"/>
            </a:xfrm>
            <a:custGeom>
              <a:rect b="b" l="l" r="r" t="t"/>
              <a:pathLst>
                <a:path extrusionOk="0" h="46210" w="5581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2"/>
            <p:cNvSpPr/>
            <p:nvPr/>
          </p:nvSpPr>
          <p:spPr>
            <a:xfrm>
              <a:off x="7894480" y="3853727"/>
              <a:ext cx="63400" cy="524946"/>
            </a:xfrm>
            <a:custGeom>
              <a:rect b="b" l="l" r="r" t="t"/>
              <a:pathLst>
                <a:path extrusionOk="0" h="46210" w="5581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2"/>
            <p:cNvSpPr/>
            <p:nvPr/>
          </p:nvSpPr>
          <p:spPr>
            <a:xfrm>
              <a:off x="7663825" y="4084621"/>
              <a:ext cx="524946" cy="63400"/>
            </a:xfrm>
            <a:custGeom>
              <a:rect b="b" l="l" r="r" t="t"/>
              <a:pathLst>
                <a:path extrusionOk="0" h="5581" w="46210">
                  <a:moveTo>
                    <a:pt x="0" y="0"/>
                  </a:moveTo>
                  <a:lnTo>
                    <a:pt x="0" y="5580"/>
                  </a:lnTo>
                  <a:lnTo>
                    <a:pt x="46210" y="5580"/>
                  </a:lnTo>
                  <a:lnTo>
                    <a:pt x="46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2"/>
            <p:cNvSpPr/>
            <p:nvPr/>
          </p:nvSpPr>
          <p:spPr>
            <a:xfrm>
              <a:off x="7718194" y="3908097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2"/>
            <p:cNvSpPr/>
            <p:nvPr/>
          </p:nvSpPr>
          <p:spPr>
            <a:xfrm>
              <a:off x="7718194" y="3908097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2"/>
            <p:cNvSpPr/>
            <p:nvPr/>
          </p:nvSpPr>
          <p:spPr>
            <a:xfrm>
              <a:off x="7718194" y="3908097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2687" y="0"/>
                  </a:moveTo>
                  <a:lnTo>
                    <a:pt x="0" y="32687"/>
                  </a:lnTo>
                  <a:lnTo>
                    <a:pt x="3951" y="36638"/>
                  </a:lnTo>
                  <a:lnTo>
                    <a:pt x="36638" y="3951"/>
                  </a:lnTo>
                  <a:lnTo>
                    <a:pt x="326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3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4"/>
          <p:cNvPicPr preferRelativeResize="0"/>
          <p:nvPr/>
        </p:nvPicPr>
        <p:blipFill rotWithShape="1">
          <a:blip r:embed="rId2">
            <a:alphaModFix/>
          </a:blip>
          <a:srcRect b="-14650" l="46624" r="25539" t="-38441"/>
          <a:stretch/>
        </p:blipFill>
        <p:spPr>
          <a:xfrm>
            <a:off x="713225" y="1237625"/>
            <a:ext cx="1081151" cy="336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4"/>
          <p:cNvPicPr preferRelativeResize="0"/>
          <p:nvPr/>
        </p:nvPicPr>
        <p:blipFill rotWithShape="1">
          <a:blip r:embed="rId2">
            <a:alphaModFix/>
          </a:blip>
          <a:srcRect b="-5209" l="28264" r="47129" t="-30108"/>
          <a:stretch/>
        </p:blipFill>
        <p:spPr>
          <a:xfrm>
            <a:off x="7349625" y="1237625"/>
            <a:ext cx="1081151" cy="33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4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4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3" name="Google Shape;313;p34"/>
          <p:cNvSpPr txBox="1"/>
          <p:nvPr>
            <p:ph idx="1" type="body"/>
          </p:nvPr>
        </p:nvSpPr>
        <p:spPr>
          <a:xfrm>
            <a:off x="2541150" y="1934225"/>
            <a:ext cx="4061700" cy="19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35"/>
          <p:cNvPicPr preferRelativeResize="0"/>
          <p:nvPr/>
        </p:nvPicPr>
        <p:blipFill rotWithShape="1">
          <a:blip r:embed="rId2">
            <a:alphaModFix/>
          </a:blip>
          <a:srcRect b="86457" l="0" r="0" t="0"/>
          <a:stretch/>
        </p:blipFill>
        <p:spPr>
          <a:xfrm>
            <a:off x="713225" y="539500"/>
            <a:ext cx="7717550" cy="590899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5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5"/>
          <p:cNvSpPr txBox="1"/>
          <p:nvPr>
            <p:ph type="title"/>
          </p:nvPr>
        </p:nvSpPr>
        <p:spPr>
          <a:xfrm>
            <a:off x="713250" y="1359750"/>
            <a:ext cx="7717500" cy="231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18" name="Google Shape;318;p35"/>
          <p:cNvGrpSpPr/>
          <p:nvPr/>
        </p:nvGrpSpPr>
        <p:grpSpPr>
          <a:xfrm>
            <a:off x="980975" y="3888911"/>
            <a:ext cx="1177154" cy="499402"/>
            <a:chOff x="980975" y="3888911"/>
            <a:chExt cx="1177154" cy="499402"/>
          </a:xfrm>
        </p:grpSpPr>
        <p:sp>
          <p:nvSpPr>
            <p:cNvPr id="319" name="Google Shape;319;p35"/>
            <p:cNvSpPr/>
            <p:nvPr/>
          </p:nvSpPr>
          <p:spPr>
            <a:xfrm>
              <a:off x="985124" y="4140687"/>
              <a:ext cx="1168839" cy="247627"/>
            </a:xfrm>
            <a:custGeom>
              <a:rect b="b" l="l" r="r" t="t"/>
              <a:pathLst>
                <a:path extrusionOk="0" h="14562" w="68735">
                  <a:moveTo>
                    <a:pt x="34378" y="1"/>
                  </a:moveTo>
                  <a:cubicBezTo>
                    <a:pt x="15397" y="1"/>
                    <a:pt x="1" y="3259"/>
                    <a:pt x="1" y="7291"/>
                  </a:cubicBezTo>
                  <a:cubicBezTo>
                    <a:pt x="1" y="11303"/>
                    <a:pt x="15397" y="14562"/>
                    <a:pt x="34378" y="14562"/>
                  </a:cubicBezTo>
                  <a:cubicBezTo>
                    <a:pt x="53338" y="14562"/>
                    <a:pt x="68735" y="11303"/>
                    <a:pt x="68735" y="7291"/>
                  </a:cubicBezTo>
                  <a:cubicBezTo>
                    <a:pt x="68735" y="3259"/>
                    <a:pt x="53338" y="1"/>
                    <a:pt x="3437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5"/>
            <p:cNvSpPr/>
            <p:nvPr/>
          </p:nvSpPr>
          <p:spPr>
            <a:xfrm>
              <a:off x="980975" y="4012894"/>
              <a:ext cx="1177154" cy="255942"/>
            </a:xfrm>
            <a:custGeom>
              <a:rect b="b" l="l" r="r" t="t"/>
              <a:pathLst>
                <a:path extrusionOk="0" h="15051" w="69224">
                  <a:moveTo>
                    <a:pt x="34622" y="510"/>
                  </a:moveTo>
                  <a:cubicBezTo>
                    <a:pt x="43787" y="510"/>
                    <a:pt x="52381" y="1263"/>
                    <a:pt x="58857" y="2628"/>
                  </a:cubicBezTo>
                  <a:cubicBezTo>
                    <a:pt x="65130" y="3952"/>
                    <a:pt x="68714" y="5744"/>
                    <a:pt x="68714" y="7516"/>
                  </a:cubicBezTo>
                  <a:cubicBezTo>
                    <a:pt x="68714" y="9308"/>
                    <a:pt x="65130" y="11080"/>
                    <a:pt x="58857" y="12424"/>
                  </a:cubicBezTo>
                  <a:cubicBezTo>
                    <a:pt x="52381" y="13788"/>
                    <a:pt x="43766" y="14542"/>
                    <a:pt x="34622" y="14542"/>
                  </a:cubicBezTo>
                  <a:cubicBezTo>
                    <a:pt x="25457" y="14542"/>
                    <a:pt x="16843" y="13788"/>
                    <a:pt x="10367" y="12424"/>
                  </a:cubicBezTo>
                  <a:cubicBezTo>
                    <a:pt x="4114" y="11100"/>
                    <a:pt x="510" y="9308"/>
                    <a:pt x="510" y="7516"/>
                  </a:cubicBezTo>
                  <a:cubicBezTo>
                    <a:pt x="510" y="5744"/>
                    <a:pt x="4114" y="3952"/>
                    <a:pt x="10367" y="2628"/>
                  </a:cubicBezTo>
                  <a:cubicBezTo>
                    <a:pt x="16843" y="1263"/>
                    <a:pt x="25457" y="510"/>
                    <a:pt x="34622" y="510"/>
                  </a:cubicBezTo>
                  <a:close/>
                  <a:moveTo>
                    <a:pt x="34622" y="1"/>
                  </a:moveTo>
                  <a:cubicBezTo>
                    <a:pt x="25417" y="1"/>
                    <a:pt x="16782" y="754"/>
                    <a:pt x="10265" y="2139"/>
                  </a:cubicBezTo>
                  <a:cubicBezTo>
                    <a:pt x="5581" y="3117"/>
                    <a:pt x="0" y="4868"/>
                    <a:pt x="0" y="7516"/>
                  </a:cubicBezTo>
                  <a:cubicBezTo>
                    <a:pt x="0" y="10183"/>
                    <a:pt x="5581" y="11935"/>
                    <a:pt x="10265" y="12912"/>
                  </a:cubicBezTo>
                  <a:cubicBezTo>
                    <a:pt x="16782" y="14297"/>
                    <a:pt x="25417" y="15051"/>
                    <a:pt x="34622" y="15051"/>
                  </a:cubicBezTo>
                  <a:cubicBezTo>
                    <a:pt x="43807" y="15051"/>
                    <a:pt x="52462" y="14297"/>
                    <a:pt x="58959" y="12912"/>
                  </a:cubicBezTo>
                  <a:cubicBezTo>
                    <a:pt x="63643" y="11935"/>
                    <a:pt x="69223" y="10183"/>
                    <a:pt x="69223" y="7516"/>
                  </a:cubicBezTo>
                  <a:cubicBezTo>
                    <a:pt x="69223" y="4868"/>
                    <a:pt x="63643" y="3117"/>
                    <a:pt x="58959" y="2139"/>
                  </a:cubicBezTo>
                  <a:cubicBezTo>
                    <a:pt x="52462" y="754"/>
                    <a:pt x="43807" y="1"/>
                    <a:pt x="3462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5"/>
            <p:cNvSpPr/>
            <p:nvPr/>
          </p:nvSpPr>
          <p:spPr>
            <a:xfrm>
              <a:off x="980975" y="3888911"/>
              <a:ext cx="1177154" cy="256299"/>
            </a:xfrm>
            <a:custGeom>
              <a:rect b="b" l="l" r="r" t="t"/>
              <a:pathLst>
                <a:path extrusionOk="0" h="15072" w="69224">
                  <a:moveTo>
                    <a:pt x="34622" y="510"/>
                  </a:moveTo>
                  <a:cubicBezTo>
                    <a:pt x="43787" y="510"/>
                    <a:pt x="52381" y="1263"/>
                    <a:pt x="58857" y="2648"/>
                  </a:cubicBezTo>
                  <a:cubicBezTo>
                    <a:pt x="65130" y="3972"/>
                    <a:pt x="68714" y="5744"/>
                    <a:pt x="68714" y="7536"/>
                  </a:cubicBezTo>
                  <a:cubicBezTo>
                    <a:pt x="68714" y="9328"/>
                    <a:pt x="65130" y="11100"/>
                    <a:pt x="58857" y="12424"/>
                  </a:cubicBezTo>
                  <a:cubicBezTo>
                    <a:pt x="52381" y="13809"/>
                    <a:pt x="43766" y="14562"/>
                    <a:pt x="34622" y="14562"/>
                  </a:cubicBezTo>
                  <a:cubicBezTo>
                    <a:pt x="25457" y="14562"/>
                    <a:pt x="16843" y="13809"/>
                    <a:pt x="10367" y="12424"/>
                  </a:cubicBezTo>
                  <a:cubicBezTo>
                    <a:pt x="4114" y="11100"/>
                    <a:pt x="510" y="9328"/>
                    <a:pt x="510" y="7536"/>
                  </a:cubicBezTo>
                  <a:cubicBezTo>
                    <a:pt x="510" y="5744"/>
                    <a:pt x="4114" y="3972"/>
                    <a:pt x="10367" y="2648"/>
                  </a:cubicBezTo>
                  <a:cubicBezTo>
                    <a:pt x="16843" y="1263"/>
                    <a:pt x="25457" y="510"/>
                    <a:pt x="34622" y="510"/>
                  </a:cubicBezTo>
                  <a:close/>
                  <a:moveTo>
                    <a:pt x="34622" y="1"/>
                  </a:moveTo>
                  <a:cubicBezTo>
                    <a:pt x="25417" y="1"/>
                    <a:pt x="16782" y="775"/>
                    <a:pt x="10265" y="2139"/>
                  </a:cubicBezTo>
                  <a:cubicBezTo>
                    <a:pt x="5581" y="3137"/>
                    <a:pt x="0" y="4868"/>
                    <a:pt x="0" y="7536"/>
                  </a:cubicBezTo>
                  <a:cubicBezTo>
                    <a:pt x="0" y="10204"/>
                    <a:pt x="5581" y="11935"/>
                    <a:pt x="10265" y="12933"/>
                  </a:cubicBezTo>
                  <a:cubicBezTo>
                    <a:pt x="16782" y="14318"/>
                    <a:pt x="25417" y="15071"/>
                    <a:pt x="34622" y="15071"/>
                  </a:cubicBezTo>
                  <a:cubicBezTo>
                    <a:pt x="43807" y="15071"/>
                    <a:pt x="52462" y="14318"/>
                    <a:pt x="58959" y="12933"/>
                  </a:cubicBezTo>
                  <a:cubicBezTo>
                    <a:pt x="63643" y="11935"/>
                    <a:pt x="69223" y="10204"/>
                    <a:pt x="69223" y="7536"/>
                  </a:cubicBezTo>
                  <a:cubicBezTo>
                    <a:pt x="69223" y="4889"/>
                    <a:pt x="63643" y="3137"/>
                    <a:pt x="58959" y="2139"/>
                  </a:cubicBezTo>
                  <a:cubicBezTo>
                    <a:pt x="52462" y="775"/>
                    <a:pt x="43807" y="1"/>
                    <a:pt x="3462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" name="Google Shape;322;p35"/>
          <p:cNvGrpSpPr/>
          <p:nvPr/>
        </p:nvGrpSpPr>
        <p:grpSpPr>
          <a:xfrm>
            <a:off x="2564931" y="4013093"/>
            <a:ext cx="5500407" cy="250525"/>
            <a:chOff x="2564931" y="4013093"/>
            <a:chExt cx="5500407" cy="250525"/>
          </a:xfrm>
        </p:grpSpPr>
        <p:sp>
          <p:nvSpPr>
            <p:cNvPr id="323" name="Google Shape;323;p35"/>
            <p:cNvSpPr/>
            <p:nvPr/>
          </p:nvSpPr>
          <p:spPr>
            <a:xfrm>
              <a:off x="7847888" y="4013093"/>
              <a:ext cx="217450" cy="250525"/>
            </a:xfrm>
            <a:custGeom>
              <a:rect b="b" l="l" r="r" t="t"/>
              <a:pathLst>
                <a:path extrusionOk="0" h="10021" w="8698">
                  <a:moveTo>
                    <a:pt x="530" y="1"/>
                  </a:moveTo>
                  <a:lnTo>
                    <a:pt x="1" y="856"/>
                  </a:lnTo>
                  <a:lnTo>
                    <a:pt x="6803" y="5011"/>
                  </a:lnTo>
                  <a:lnTo>
                    <a:pt x="1" y="9165"/>
                  </a:lnTo>
                  <a:lnTo>
                    <a:pt x="530" y="10020"/>
                  </a:lnTo>
                  <a:lnTo>
                    <a:pt x="8697" y="5011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5"/>
            <p:cNvSpPr/>
            <p:nvPr/>
          </p:nvSpPr>
          <p:spPr>
            <a:xfrm>
              <a:off x="2564931" y="4126113"/>
              <a:ext cx="5464310" cy="24975"/>
            </a:xfrm>
            <a:custGeom>
              <a:rect b="b" l="l" r="r" t="t"/>
              <a:pathLst>
                <a:path extrusionOk="0" h="999" w="20998">
                  <a:moveTo>
                    <a:pt x="0" y="1"/>
                  </a:moveTo>
                  <a:lnTo>
                    <a:pt x="0" y="999"/>
                  </a:lnTo>
                  <a:lnTo>
                    <a:pt x="20997" y="999"/>
                  </a:lnTo>
                  <a:lnTo>
                    <a:pt x="209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36"/>
          <p:cNvPicPr preferRelativeResize="0"/>
          <p:nvPr/>
        </p:nvPicPr>
        <p:blipFill rotWithShape="1">
          <a:blip r:embed="rId2">
            <a:alphaModFix/>
          </a:blip>
          <a:srcRect b="7150" l="119" r="119" t="222"/>
          <a:stretch/>
        </p:blipFill>
        <p:spPr>
          <a:xfrm>
            <a:off x="722125" y="548900"/>
            <a:ext cx="7699173" cy="4041299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6"/>
          <p:cNvSpPr/>
          <p:nvPr/>
        </p:nvSpPr>
        <p:spPr>
          <a:xfrm>
            <a:off x="713225" y="1130400"/>
            <a:ext cx="7717500" cy="288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8" name="Google Shape;328;p36"/>
          <p:cNvCxnSpPr/>
          <p:nvPr/>
        </p:nvCxnSpPr>
        <p:spPr>
          <a:xfrm>
            <a:off x="1694900" y="1130400"/>
            <a:ext cx="0" cy="2882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" name="Google Shape;329;p36"/>
          <p:cNvCxnSpPr/>
          <p:nvPr/>
        </p:nvCxnSpPr>
        <p:spPr>
          <a:xfrm>
            <a:off x="7449125" y="1130400"/>
            <a:ext cx="0" cy="2882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0" name="Google Shape;330;p36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6"/>
          <p:cNvSpPr txBox="1"/>
          <p:nvPr>
            <p:ph type="title"/>
          </p:nvPr>
        </p:nvSpPr>
        <p:spPr>
          <a:xfrm>
            <a:off x="2324100" y="1466763"/>
            <a:ext cx="4495800" cy="65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32" name="Google Shape;332;p36"/>
          <p:cNvSpPr txBox="1"/>
          <p:nvPr>
            <p:ph idx="1" type="subTitle"/>
          </p:nvPr>
        </p:nvSpPr>
        <p:spPr>
          <a:xfrm>
            <a:off x="2324100" y="2468625"/>
            <a:ext cx="4495800" cy="11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cxnSp>
        <p:nvCxnSpPr>
          <p:cNvPr id="333" name="Google Shape;333;p36"/>
          <p:cNvCxnSpPr/>
          <p:nvPr/>
        </p:nvCxnSpPr>
        <p:spPr>
          <a:xfrm>
            <a:off x="1706775" y="2343725"/>
            <a:ext cx="5755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34" name="Google Shape;334;p36"/>
          <p:cNvGrpSpPr/>
          <p:nvPr/>
        </p:nvGrpSpPr>
        <p:grpSpPr>
          <a:xfrm>
            <a:off x="940675" y="2352377"/>
            <a:ext cx="524946" cy="524946"/>
            <a:chOff x="940675" y="2352377"/>
            <a:chExt cx="524946" cy="524946"/>
          </a:xfrm>
        </p:grpSpPr>
        <p:sp>
          <p:nvSpPr>
            <p:cNvPr id="335" name="Google Shape;335;p36"/>
            <p:cNvSpPr/>
            <p:nvPr/>
          </p:nvSpPr>
          <p:spPr>
            <a:xfrm>
              <a:off x="1171330" y="2352377"/>
              <a:ext cx="63400" cy="524946"/>
            </a:xfrm>
            <a:custGeom>
              <a:rect b="b" l="l" r="r" t="t"/>
              <a:pathLst>
                <a:path extrusionOk="0" h="46210" w="5581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6"/>
            <p:cNvSpPr/>
            <p:nvPr/>
          </p:nvSpPr>
          <p:spPr>
            <a:xfrm>
              <a:off x="1171330" y="2352377"/>
              <a:ext cx="63400" cy="524946"/>
            </a:xfrm>
            <a:custGeom>
              <a:rect b="b" l="l" r="r" t="t"/>
              <a:pathLst>
                <a:path extrusionOk="0" h="46210" w="5581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6"/>
            <p:cNvSpPr/>
            <p:nvPr/>
          </p:nvSpPr>
          <p:spPr>
            <a:xfrm>
              <a:off x="940675" y="2583271"/>
              <a:ext cx="524946" cy="63400"/>
            </a:xfrm>
            <a:custGeom>
              <a:rect b="b" l="l" r="r" t="t"/>
              <a:pathLst>
                <a:path extrusionOk="0" h="5581" w="46210">
                  <a:moveTo>
                    <a:pt x="0" y="0"/>
                  </a:moveTo>
                  <a:lnTo>
                    <a:pt x="0" y="5580"/>
                  </a:lnTo>
                  <a:lnTo>
                    <a:pt x="46210" y="5580"/>
                  </a:lnTo>
                  <a:lnTo>
                    <a:pt x="46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6"/>
            <p:cNvSpPr/>
            <p:nvPr/>
          </p:nvSpPr>
          <p:spPr>
            <a:xfrm>
              <a:off x="995044" y="2406747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6"/>
            <p:cNvSpPr/>
            <p:nvPr/>
          </p:nvSpPr>
          <p:spPr>
            <a:xfrm>
              <a:off x="995044" y="2406747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6"/>
            <p:cNvSpPr/>
            <p:nvPr/>
          </p:nvSpPr>
          <p:spPr>
            <a:xfrm>
              <a:off x="995044" y="2406747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2687" y="0"/>
                  </a:moveTo>
                  <a:lnTo>
                    <a:pt x="0" y="32687"/>
                  </a:lnTo>
                  <a:lnTo>
                    <a:pt x="3951" y="36638"/>
                  </a:lnTo>
                  <a:lnTo>
                    <a:pt x="36638" y="3951"/>
                  </a:lnTo>
                  <a:lnTo>
                    <a:pt x="326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1" name="Google Shape;341;p36"/>
          <p:cNvGrpSpPr/>
          <p:nvPr/>
        </p:nvGrpSpPr>
        <p:grpSpPr>
          <a:xfrm>
            <a:off x="7602875" y="2434850"/>
            <a:ext cx="680250" cy="359975"/>
            <a:chOff x="7602875" y="2434850"/>
            <a:chExt cx="680250" cy="359975"/>
          </a:xfrm>
        </p:grpSpPr>
        <p:sp>
          <p:nvSpPr>
            <p:cNvPr id="342" name="Google Shape;342;p36"/>
            <p:cNvSpPr/>
            <p:nvPr/>
          </p:nvSpPr>
          <p:spPr>
            <a:xfrm>
              <a:off x="7602875" y="2434850"/>
              <a:ext cx="680250" cy="359975"/>
            </a:xfrm>
            <a:custGeom>
              <a:rect b="b" l="l" r="r" t="t"/>
              <a:pathLst>
                <a:path extrusionOk="0" h="14399" w="27210">
                  <a:moveTo>
                    <a:pt x="13605" y="510"/>
                  </a:moveTo>
                  <a:cubicBezTo>
                    <a:pt x="20814" y="510"/>
                    <a:pt x="26700" y="3503"/>
                    <a:pt x="26700" y="7190"/>
                  </a:cubicBezTo>
                  <a:cubicBezTo>
                    <a:pt x="26700" y="10876"/>
                    <a:pt x="20814" y="13890"/>
                    <a:pt x="13605" y="13890"/>
                  </a:cubicBezTo>
                  <a:cubicBezTo>
                    <a:pt x="6375" y="13890"/>
                    <a:pt x="510" y="10876"/>
                    <a:pt x="510" y="7190"/>
                  </a:cubicBezTo>
                  <a:cubicBezTo>
                    <a:pt x="510" y="3503"/>
                    <a:pt x="6375" y="510"/>
                    <a:pt x="13605" y="510"/>
                  </a:cubicBezTo>
                  <a:close/>
                  <a:moveTo>
                    <a:pt x="13605" y="1"/>
                  </a:moveTo>
                  <a:cubicBezTo>
                    <a:pt x="6090" y="1"/>
                    <a:pt x="1" y="3218"/>
                    <a:pt x="1" y="7190"/>
                  </a:cubicBezTo>
                  <a:cubicBezTo>
                    <a:pt x="1" y="11161"/>
                    <a:pt x="6090" y="14399"/>
                    <a:pt x="13605" y="14399"/>
                  </a:cubicBezTo>
                  <a:cubicBezTo>
                    <a:pt x="21100" y="14399"/>
                    <a:pt x="27209" y="11161"/>
                    <a:pt x="27209" y="7190"/>
                  </a:cubicBezTo>
                  <a:cubicBezTo>
                    <a:pt x="27209" y="3218"/>
                    <a:pt x="21100" y="1"/>
                    <a:pt x="136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6"/>
            <p:cNvSpPr/>
            <p:nvPr/>
          </p:nvSpPr>
          <p:spPr>
            <a:xfrm>
              <a:off x="7698100" y="2434850"/>
              <a:ext cx="489300" cy="359975"/>
            </a:xfrm>
            <a:custGeom>
              <a:rect b="b" l="l" r="r" t="t"/>
              <a:pathLst>
                <a:path extrusionOk="0" h="14399" w="19572">
                  <a:moveTo>
                    <a:pt x="9796" y="510"/>
                  </a:moveTo>
                  <a:cubicBezTo>
                    <a:pt x="14908" y="510"/>
                    <a:pt x="19062" y="3503"/>
                    <a:pt x="19062" y="7190"/>
                  </a:cubicBezTo>
                  <a:cubicBezTo>
                    <a:pt x="19062" y="10876"/>
                    <a:pt x="14887" y="13890"/>
                    <a:pt x="9796" y="13890"/>
                  </a:cubicBezTo>
                  <a:cubicBezTo>
                    <a:pt x="4684" y="13890"/>
                    <a:pt x="509" y="10876"/>
                    <a:pt x="509" y="7190"/>
                  </a:cubicBezTo>
                  <a:cubicBezTo>
                    <a:pt x="509" y="3503"/>
                    <a:pt x="4684" y="510"/>
                    <a:pt x="9796" y="510"/>
                  </a:cubicBezTo>
                  <a:close/>
                  <a:moveTo>
                    <a:pt x="9796" y="1"/>
                  </a:moveTo>
                  <a:cubicBezTo>
                    <a:pt x="4399" y="1"/>
                    <a:pt x="0" y="3218"/>
                    <a:pt x="0" y="7190"/>
                  </a:cubicBezTo>
                  <a:cubicBezTo>
                    <a:pt x="0" y="11161"/>
                    <a:pt x="4399" y="14399"/>
                    <a:pt x="9796" y="14399"/>
                  </a:cubicBezTo>
                  <a:cubicBezTo>
                    <a:pt x="15173" y="14399"/>
                    <a:pt x="19571" y="11161"/>
                    <a:pt x="19571" y="7190"/>
                  </a:cubicBezTo>
                  <a:cubicBezTo>
                    <a:pt x="19571" y="3218"/>
                    <a:pt x="15173" y="1"/>
                    <a:pt x="97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6"/>
            <p:cNvSpPr/>
            <p:nvPr/>
          </p:nvSpPr>
          <p:spPr>
            <a:xfrm>
              <a:off x="7815700" y="2434850"/>
              <a:ext cx="254100" cy="359975"/>
            </a:xfrm>
            <a:custGeom>
              <a:rect b="b" l="l" r="r" t="t"/>
              <a:pathLst>
                <a:path extrusionOk="0" h="14399" w="10164">
                  <a:moveTo>
                    <a:pt x="5092" y="510"/>
                  </a:moveTo>
                  <a:cubicBezTo>
                    <a:pt x="7617" y="510"/>
                    <a:pt x="9654" y="3503"/>
                    <a:pt x="9654" y="7190"/>
                  </a:cubicBezTo>
                  <a:cubicBezTo>
                    <a:pt x="9654" y="10876"/>
                    <a:pt x="7617" y="13890"/>
                    <a:pt x="5092" y="13890"/>
                  </a:cubicBezTo>
                  <a:cubicBezTo>
                    <a:pt x="2567" y="13890"/>
                    <a:pt x="510" y="10876"/>
                    <a:pt x="510" y="7190"/>
                  </a:cubicBezTo>
                  <a:cubicBezTo>
                    <a:pt x="510" y="3503"/>
                    <a:pt x="2567" y="510"/>
                    <a:pt x="5092" y="510"/>
                  </a:cubicBezTo>
                  <a:close/>
                  <a:moveTo>
                    <a:pt x="5092" y="1"/>
                  </a:moveTo>
                  <a:cubicBezTo>
                    <a:pt x="2282" y="1"/>
                    <a:pt x="1" y="3218"/>
                    <a:pt x="1" y="7190"/>
                  </a:cubicBezTo>
                  <a:cubicBezTo>
                    <a:pt x="1" y="11161"/>
                    <a:pt x="2282" y="14399"/>
                    <a:pt x="5092" y="14399"/>
                  </a:cubicBezTo>
                  <a:cubicBezTo>
                    <a:pt x="7882" y="14399"/>
                    <a:pt x="10163" y="11161"/>
                    <a:pt x="10163" y="7190"/>
                  </a:cubicBezTo>
                  <a:cubicBezTo>
                    <a:pt x="10163" y="3218"/>
                    <a:pt x="7882" y="1"/>
                    <a:pt x="5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6"/>
            <p:cNvSpPr/>
            <p:nvPr/>
          </p:nvSpPr>
          <p:spPr>
            <a:xfrm>
              <a:off x="7609000" y="2608463"/>
              <a:ext cx="667500" cy="12750"/>
            </a:xfrm>
            <a:custGeom>
              <a:rect b="b" l="l" r="r" t="t"/>
              <a:pathLst>
                <a:path extrusionOk="0" h="510" w="26700">
                  <a:moveTo>
                    <a:pt x="0" y="0"/>
                  </a:moveTo>
                  <a:lnTo>
                    <a:pt x="0" y="509"/>
                  </a:lnTo>
                  <a:lnTo>
                    <a:pt x="26699" y="509"/>
                  </a:lnTo>
                  <a:lnTo>
                    <a:pt x="266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1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7"/>
          <p:cNvSpPr/>
          <p:nvPr/>
        </p:nvSpPr>
        <p:spPr>
          <a:xfrm>
            <a:off x="-8575" y="0"/>
            <a:ext cx="9152700" cy="5143500"/>
          </a:xfrm>
          <a:prstGeom prst="frame">
            <a:avLst>
              <a:gd fmla="val 14030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37"/>
          <p:cNvPicPr preferRelativeResize="0"/>
          <p:nvPr/>
        </p:nvPicPr>
        <p:blipFill rotWithShape="1">
          <a:blip r:embed="rId2">
            <a:alphaModFix/>
          </a:blip>
          <a:srcRect b="86456" l="0" r="0" t="3940"/>
          <a:stretch/>
        </p:blipFill>
        <p:spPr>
          <a:xfrm>
            <a:off x="713225" y="539501"/>
            <a:ext cx="7717550" cy="4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7"/>
          <p:cNvSpPr/>
          <p:nvPr/>
        </p:nvSpPr>
        <p:spPr>
          <a:xfrm>
            <a:off x="4247250" y="955475"/>
            <a:ext cx="4183800" cy="3218400"/>
          </a:xfrm>
          <a:prstGeom prst="rect">
            <a:avLst/>
          </a:prstGeom>
          <a:gradFill>
            <a:gsLst>
              <a:gs pos="0">
                <a:srgbClr val="4D4D4D">
                  <a:alpha val="0"/>
                </a:srgbClr>
              </a:gs>
              <a:gs pos="100000">
                <a:srgbClr val="000000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7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7"/>
          <p:cNvSpPr txBox="1"/>
          <p:nvPr>
            <p:ph idx="1" type="body"/>
          </p:nvPr>
        </p:nvSpPr>
        <p:spPr>
          <a:xfrm>
            <a:off x="5690975" y="1753650"/>
            <a:ext cx="2558400" cy="163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1pPr>
          </a:lstStyle>
          <a:p/>
        </p:txBody>
      </p:sp>
      <p:pic>
        <p:nvPicPr>
          <p:cNvPr id="352" name="Google Shape;352;p37"/>
          <p:cNvPicPr preferRelativeResize="0"/>
          <p:nvPr/>
        </p:nvPicPr>
        <p:blipFill rotWithShape="1">
          <a:blip r:embed="rId2">
            <a:alphaModFix/>
          </a:blip>
          <a:srcRect b="6949" l="0" r="0" t="83447"/>
          <a:stretch/>
        </p:blipFill>
        <p:spPr>
          <a:xfrm>
            <a:off x="713225" y="4180401"/>
            <a:ext cx="7717550" cy="4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8"/>
          <p:cNvPicPr preferRelativeResize="0"/>
          <p:nvPr/>
        </p:nvPicPr>
        <p:blipFill rotWithShape="1">
          <a:blip r:embed="rId2">
            <a:alphaModFix/>
          </a:blip>
          <a:srcRect b="6950" l="0" r="0" t="79611"/>
          <a:stretch/>
        </p:blipFill>
        <p:spPr>
          <a:xfrm>
            <a:off x="713225" y="4013101"/>
            <a:ext cx="7717550" cy="58632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8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8"/>
          <p:cNvSpPr txBox="1"/>
          <p:nvPr>
            <p:ph hasCustomPrompt="1" type="title"/>
          </p:nvPr>
        </p:nvSpPr>
        <p:spPr>
          <a:xfrm>
            <a:off x="713250" y="1607713"/>
            <a:ext cx="7717500" cy="132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9pPr>
          </a:lstStyle>
          <a:p>
            <a:r>
              <a:t>xx%</a:t>
            </a:r>
          </a:p>
        </p:txBody>
      </p:sp>
      <p:sp>
        <p:nvSpPr>
          <p:cNvPr id="357" name="Google Shape;357;p38"/>
          <p:cNvSpPr txBox="1"/>
          <p:nvPr>
            <p:ph idx="1" type="subTitle"/>
          </p:nvPr>
        </p:nvSpPr>
        <p:spPr>
          <a:xfrm>
            <a:off x="2124000" y="3475625"/>
            <a:ext cx="4896000" cy="3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grpSp>
        <p:nvGrpSpPr>
          <p:cNvPr id="358" name="Google Shape;358;p38"/>
          <p:cNvGrpSpPr/>
          <p:nvPr/>
        </p:nvGrpSpPr>
        <p:grpSpPr>
          <a:xfrm>
            <a:off x="986825" y="711400"/>
            <a:ext cx="680250" cy="359975"/>
            <a:chOff x="986825" y="711400"/>
            <a:chExt cx="680250" cy="359975"/>
          </a:xfrm>
        </p:grpSpPr>
        <p:sp>
          <p:nvSpPr>
            <p:cNvPr id="359" name="Google Shape;359;p38"/>
            <p:cNvSpPr/>
            <p:nvPr/>
          </p:nvSpPr>
          <p:spPr>
            <a:xfrm>
              <a:off x="986825" y="711400"/>
              <a:ext cx="680250" cy="359975"/>
            </a:xfrm>
            <a:custGeom>
              <a:rect b="b" l="l" r="r" t="t"/>
              <a:pathLst>
                <a:path extrusionOk="0" h="14399" w="27210">
                  <a:moveTo>
                    <a:pt x="13605" y="510"/>
                  </a:moveTo>
                  <a:cubicBezTo>
                    <a:pt x="20814" y="510"/>
                    <a:pt x="26700" y="3503"/>
                    <a:pt x="26700" y="7190"/>
                  </a:cubicBezTo>
                  <a:cubicBezTo>
                    <a:pt x="26700" y="10876"/>
                    <a:pt x="20814" y="13890"/>
                    <a:pt x="13605" y="13890"/>
                  </a:cubicBezTo>
                  <a:cubicBezTo>
                    <a:pt x="6375" y="13890"/>
                    <a:pt x="510" y="10876"/>
                    <a:pt x="510" y="7190"/>
                  </a:cubicBezTo>
                  <a:cubicBezTo>
                    <a:pt x="510" y="3503"/>
                    <a:pt x="6375" y="510"/>
                    <a:pt x="13605" y="510"/>
                  </a:cubicBezTo>
                  <a:close/>
                  <a:moveTo>
                    <a:pt x="13605" y="1"/>
                  </a:moveTo>
                  <a:cubicBezTo>
                    <a:pt x="6090" y="1"/>
                    <a:pt x="1" y="3218"/>
                    <a:pt x="1" y="7190"/>
                  </a:cubicBezTo>
                  <a:cubicBezTo>
                    <a:pt x="1" y="11161"/>
                    <a:pt x="6090" y="14399"/>
                    <a:pt x="13605" y="14399"/>
                  </a:cubicBezTo>
                  <a:cubicBezTo>
                    <a:pt x="21100" y="14399"/>
                    <a:pt x="27209" y="11161"/>
                    <a:pt x="27209" y="7190"/>
                  </a:cubicBezTo>
                  <a:cubicBezTo>
                    <a:pt x="27209" y="3218"/>
                    <a:pt x="21100" y="1"/>
                    <a:pt x="136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8"/>
            <p:cNvSpPr/>
            <p:nvPr/>
          </p:nvSpPr>
          <p:spPr>
            <a:xfrm>
              <a:off x="1082050" y="711400"/>
              <a:ext cx="489300" cy="359975"/>
            </a:xfrm>
            <a:custGeom>
              <a:rect b="b" l="l" r="r" t="t"/>
              <a:pathLst>
                <a:path extrusionOk="0" h="14399" w="19572">
                  <a:moveTo>
                    <a:pt x="9796" y="510"/>
                  </a:moveTo>
                  <a:cubicBezTo>
                    <a:pt x="14908" y="510"/>
                    <a:pt x="19062" y="3503"/>
                    <a:pt x="19062" y="7190"/>
                  </a:cubicBezTo>
                  <a:cubicBezTo>
                    <a:pt x="19062" y="10876"/>
                    <a:pt x="14887" y="13890"/>
                    <a:pt x="9796" y="13890"/>
                  </a:cubicBezTo>
                  <a:cubicBezTo>
                    <a:pt x="4684" y="13890"/>
                    <a:pt x="509" y="10876"/>
                    <a:pt x="509" y="7190"/>
                  </a:cubicBezTo>
                  <a:cubicBezTo>
                    <a:pt x="509" y="3503"/>
                    <a:pt x="4684" y="510"/>
                    <a:pt x="9796" y="510"/>
                  </a:cubicBezTo>
                  <a:close/>
                  <a:moveTo>
                    <a:pt x="9796" y="1"/>
                  </a:moveTo>
                  <a:cubicBezTo>
                    <a:pt x="4399" y="1"/>
                    <a:pt x="0" y="3218"/>
                    <a:pt x="0" y="7190"/>
                  </a:cubicBezTo>
                  <a:cubicBezTo>
                    <a:pt x="0" y="11161"/>
                    <a:pt x="4399" y="14399"/>
                    <a:pt x="9796" y="14399"/>
                  </a:cubicBezTo>
                  <a:cubicBezTo>
                    <a:pt x="15173" y="14399"/>
                    <a:pt x="19571" y="11161"/>
                    <a:pt x="19571" y="7190"/>
                  </a:cubicBezTo>
                  <a:cubicBezTo>
                    <a:pt x="19571" y="3218"/>
                    <a:pt x="15173" y="1"/>
                    <a:pt x="97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8"/>
            <p:cNvSpPr/>
            <p:nvPr/>
          </p:nvSpPr>
          <p:spPr>
            <a:xfrm>
              <a:off x="1199650" y="711400"/>
              <a:ext cx="254100" cy="359975"/>
            </a:xfrm>
            <a:custGeom>
              <a:rect b="b" l="l" r="r" t="t"/>
              <a:pathLst>
                <a:path extrusionOk="0" h="14399" w="10164">
                  <a:moveTo>
                    <a:pt x="5092" y="510"/>
                  </a:moveTo>
                  <a:cubicBezTo>
                    <a:pt x="7617" y="510"/>
                    <a:pt x="9654" y="3503"/>
                    <a:pt x="9654" y="7190"/>
                  </a:cubicBezTo>
                  <a:cubicBezTo>
                    <a:pt x="9654" y="10876"/>
                    <a:pt x="7617" y="13890"/>
                    <a:pt x="5092" y="13890"/>
                  </a:cubicBezTo>
                  <a:cubicBezTo>
                    <a:pt x="2567" y="13890"/>
                    <a:pt x="510" y="10876"/>
                    <a:pt x="510" y="7190"/>
                  </a:cubicBezTo>
                  <a:cubicBezTo>
                    <a:pt x="510" y="3503"/>
                    <a:pt x="2567" y="510"/>
                    <a:pt x="5092" y="510"/>
                  </a:cubicBezTo>
                  <a:close/>
                  <a:moveTo>
                    <a:pt x="5092" y="1"/>
                  </a:moveTo>
                  <a:cubicBezTo>
                    <a:pt x="2282" y="1"/>
                    <a:pt x="1" y="3218"/>
                    <a:pt x="1" y="7190"/>
                  </a:cubicBezTo>
                  <a:cubicBezTo>
                    <a:pt x="1" y="11161"/>
                    <a:pt x="2282" y="14399"/>
                    <a:pt x="5092" y="14399"/>
                  </a:cubicBezTo>
                  <a:cubicBezTo>
                    <a:pt x="7882" y="14399"/>
                    <a:pt x="10163" y="11161"/>
                    <a:pt x="10163" y="7190"/>
                  </a:cubicBezTo>
                  <a:cubicBezTo>
                    <a:pt x="10163" y="3218"/>
                    <a:pt x="7882" y="1"/>
                    <a:pt x="5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8"/>
            <p:cNvSpPr/>
            <p:nvPr/>
          </p:nvSpPr>
          <p:spPr>
            <a:xfrm>
              <a:off x="992950" y="885013"/>
              <a:ext cx="667500" cy="12750"/>
            </a:xfrm>
            <a:custGeom>
              <a:rect b="b" l="l" r="r" t="t"/>
              <a:pathLst>
                <a:path extrusionOk="0" h="510" w="26700">
                  <a:moveTo>
                    <a:pt x="0" y="0"/>
                  </a:moveTo>
                  <a:lnTo>
                    <a:pt x="0" y="509"/>
                  </a:lnTo>
                  <a:lnTo>
                    <a:pt x="26699" y="509"/>
                  </a:lnTo>
                  <a:lnTo>
                    <a:pt x="266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3" name="Google Shape;363;p38"/>
          <p:cNvGrpSpPr/>
          <p:nvPr/>
        </p:nvGrpSpPr>
        <p:grpSpPr>
          <a:xfrm>
            <a:off x="2456398" y="724750"/>
            <a:ext cx="5702100" cy="333300"/>
            <a:chOff x="2456398" y="724750"/>
            <a:chExt cx="5702100" cy="333300"/>
          </a:xfrm>
        </p:grpSpPr>
        <p:sp>
          <p:nvSpPr>
            <p:cNvPr id="364" name="Google Shape;364;p38"/>
            <p:cNvSpPr/>
            <p:nvPr/>
          </p:nvSpPr>
          <p:spPr>
            <a:xfrm flipH="1">
              <a:off x="2456398" y="724750"/>
              <a:ext cx="5702100" cy="3333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5" name="Google Shape;365;p38"/>
            <p:cNvCxnSpPr/>
            <p:nvPr/>
          </p:nvCxnSpPr>
          <p:spPr>
            <a:xfrm>
              <a:off x="2699271" y="891400"/>
              <a:ext cx="52161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6" name="Google Shape;366;p38"/>
            <p:cNvSpPr/>
            <p:nvPr/>
          </p:nvSpPr>
          <p:spPr>
            <a:xfrm rot="10800000">
              <a:off x="2682727" y="805196"/>
              <a:ext cx="149649" cy="172411"/>
            </a:xfrm>
            <a:custGeom>
              <a:rect b="b" l="l" r="r" t="t"/>
              <a:pathLst>
                <a:path extrusionOk="0" h="10021" w="8698">
                  <a:moveTo>
                    <a:pt x="530" y="1"/>
                  </a:moveTo>
                  <a:lnTo>
                    <a:pt x="1" y="856"/>
                  </a:lnTo>
                  <a:lnTo>
                    <a:pt x="6803" y="5011"/>
                  </a:lnTo>
                  <a:lnTo>
                    <a:pt x="1" y="9165"/>
                  </a:lnTo>
                  <a:lnTo>
                    <a:pt x="530" y="10020"/>
                  </a:lnTo>
                  <a:lnTo>
                    <a:pt x="8697" y="5011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0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0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1" name="Google Shape;371;p40"/>
          <p:cNvSpPr txBox="1"/>
          <p:nvPr>
            <p:ph idx="1" type="subTitle"/>
          </p:nvPr>
        </p:nvSpPr>
        <p:spPr>
          <a:xfrm>
            <a:off x="2220450" y="2202625"/>
            <a:ext cx="22005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40"/>
          <p:cNvSpPr txBox="1"/>
          <p:nvPr>
            <p:ph idx="2" type="subTitle"/>
          </p:nvPr>
        </p:nvSpPr>
        <p:spPr>
          <a:xfrm>
            <a:off x="2220450" y="1590925"/>
            <a:ext cx="22005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73" name="Google Shape;373;p40"/>
          <p:cNvSpPr txBox="1"/>
          <p:nvPr>
            <p:ph idx="3" type="subTitle"/>
          </p:nvPr>
        </p:nvSpPr>
        <p:spPr>
          <a:xfrm>
            <a:off x="2220450" y="3680525"/>
            <a:ext cx="22005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40"/>
          <p:cNvSpPr txBox="1"/>
          <p:nvPr>
            <p:ph idx="4" type="subTitle"/>
          </p:nvPr>
        </p:nvSpPr>
        <p:spPr>
          <a:xfrm>
            <a:off x="2220450" y="3068825"/>
            <a:ext cx="22005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75" name="Google Shape;375;p40"/>
          <p:cNvSpPr txBox="1"/>
          <p:nvPr>
            <p:ph idx="5" type="subTitle"/>
          </p:nvPr>
        </p:nvSpPr>
        <p:spPr>
          <a:xfrm>
            <a:off x="6032525" y="2202625"/>
            <a:ext cx="22005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40"/>
          <p:cNvSpPr txBox="1"/>
          <p:nvPr>
            <p:ph idx="6" type="subTitle"/>
          </p:nvPr>
        </p:nvSpPr>
        <p:spPr>
          <a:xfrm>
            <a:off x="6032525" y="1590925"/>
            <a:ext cx="22005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77" name="Google Shape;377;p40"/>
          <p:cNvSpPr txBox="1"/>
          <p:nvPr>
            <p:ph idx="7" type="subTitle"/>
          </p:nvPr>
        </p:nvSpPr>
        <p:spPr>
          <a:xfrm>
            <a:off x="6032525" y="3680525"/>
            <a:ext cx="22005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" name="Google Shape;378;p40"/>
          <p:cNvSpPr txBox="1"/>
          <p:nvPr>
            <p:ph idx="8" type="subTitle"/>
          </p:nvPr>
        </p:nvSpPr>
        <p:spPr>
          <a:xfrm>
            <a:off x="6032525" y="3068825"/>
            <a:ext cx="22005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79" name="Google Shape;379;p40"/>
          <p:cNvSpPr txBox="1"/>
          <p:nvPr>
            <p:ph hasCustomPrompt="1" idx="9" type="title"/>
          </p:nvPr>
        </p:nvSpPr>
        <p:spPr>
          <a:xfrm>
            <a:off x="1158450" y="1858900"/>
            <a:ext cx="945600" cy="5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380" name="Google Shape;380;p40"/>
          <p:cNvSpPr txBox="1"/>
          <p:nvPr>
            <p:ph hasCustomPrompt="1" idx="13" type="title"/>
          </p:nvPr>
        </p:nvSpPr>
        <p:spPr>
          <a:xfrm>
            <a:off x="1158450" y="3338125"/>
            <a:ext cx="945600" cy="5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381" name="Google Shape;381;p40"/>
          <p:cNvSpPr txBox="1"/>
          <p:nvPr>
            <p:ph hasCustomPrompt="1" idx="14" type="title"/>
          </p:nvPr>
        </p:nvSpPr>
        <p:spPr>
          <a:xfrm>
            <a:off x="4979400" y="1858900"/>
            <a:ext cx="945600" cy="5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382" name="Google Shape;382;p40"/>
          <p:cNvSpPr txBox="1"/>
          <p:nvPr>
            <p:ph hasCustomPrompt="1" idx="15" type="title"/>
          </p:nvPr>
        </p:nvSpPr>
        <p:spPr>
          <a:xfrm>
            <a:off x="4979400" y="3338125"/>
            <a:ext cx="945600" cy="5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2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41"/>
          <p:cNvPicPr preferRelativeResize="0"/>
          <p:nvPr/>
        </p:nvPicPr>
        <p:blipFill rotWithShape="1">
          <a:blip r:embed="rId2">
            <a:alphaModFix/>
          </a:blip>
          <a:srcRect b="0" l="37051" r="47892" t="0"/>
          <a:stretch/>
        </p:blipFill>
        <p:spPr>
          <a:xfrm>
            <a:off x="713225" y="539500"/>
            <a:ext cx="1081151" cy="405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1"/>
          <p:cNvPicPr preferRelativeResize="0"/>
          <p:nvPr/>
        </p:nvPicPr>
        <p:blipFill rotWithShape="1">
          <a:blip r:embed="rId2">
            <a:alphaModFix/>
          </a:blip>
          <a:srcRect b="0" l="16379" r="69009" t="2959"/>
          <a:stretch/>
        </p:blipFill>
        <p:spPr>
          <a:xfrm>
            <a:off x="7349625" y="539500"/>
            <a:ext cx="1081151" cy="4059926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1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7" name="Google Shape;387;p41"/>
          <p:cNvCxnSpPr/>
          <p:nvPr/>
        </p:nvCxnSpPr>
        <p:spPr>
          <a:xfrm>
            <a:off x="715350" y="2571750"/>
            <a:ext cx="771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8" name="Google Shape;388;p41"/>
          <p:cNvSpPr txBox="1"/>
          <p:nvPr>
            <p:ph hasCustomPrompt="1" type="title"/>
          </p:nvPr>
        </p:nvSpPr>
        <p:spPr>
          <a:xfrm>
            <a:off x="2102550" y="987163"/>
            <a:ext cx="4938900" cy="77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None/>
              <a:defRPr sz="4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None/>
              <a:defRPr sz="4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None/>
              <a:defRPr sz="4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None/>
              <a:defRPr sz="4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None/>
              <a:defRPr sz="4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None/>
              <a:defRPr sz="4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None/>
              <a:defRPr sz="4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None/>
              <a:defRPr sz="4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None/>
              <a:defRPr sz="4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9" name="Google Shape;389;p41"/>
          <p:cNvSpPr txBox="1"/>
          <p:nvPr>
            <p:ph idx="1" type="subTitle"/>
          </p:nvPr>
        </p:nvSpPr>
        <p:spPr>
          <a:xfrm>
            <a:off x="2102550" y="1760575"/>
            <a:ext cx="4938900" cy="3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0" name="Google Shape;390;p41"/>
          <p:cNvSpPr txBox="1"/>
          <p:nvPr>
            <p:ph hasCustomPrompt="1" idx="2" type="title"/>
          </p:nvPr>
        </p:nvSpPr>
        <p:spPr>
          <a:xfrm>
            <a:off x="2102550" y="3020263"/>
            <a:ext cx="4938900" cy="77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None/>
              <a:defRPr sz="4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None/>
              <a:defRPr sz="4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None/>
              <a:defRPr sz="4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None/>
              <a:defRPr sz="4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None/>
              <a:defRPr sz="4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None/>
              <a:defRPr sz="4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None/>
              <a:defRPr sz="4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None/>
              <a:defRPr sz="4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None/>
              <a:defRPr sz="4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1" name="Google Shape;391;p41"/>
          <p:cNvSpPr txBox="1"/>
          <p:nvPr>
            <p:ph idx="3" type="subTitle"/>
          </p:nvPr>
        </p:nvSpPr>
        <p:spPr>
          <a:xfrm>
            <a:off x="2102550" y="3793675"/>
            <a:ext cx="4938900" cy="3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92" name="Google Shape;392;p41"/>
          <p:cNvGrpSpPr/>
          <p:nvPr/>
        </p:nvGrpSpPr>
        <p:grpSpPr>
          <a:xfrm>
            <a:off x="913675" y="2434850"/>
            <a:ext cx="680250" cy="359975"/>
            <a:chOff x="913675" y="2434850"/>
            <a:chExt cx="680250" cy="359975"/>
          </a:xfrm>
        </p:grpSpPr>
        <p:sp>
          <p:nvSpPr>
            <p:cNvPr id="393" name="Google Shape;393;p41"/>
            <p:cNvSpPr/>
            <p:nvPr/>
          </p:nvSpPr>
          <p:spPr>
            <a:xfrm>
              <a:off x="913675" y="2434850"/>
              <a:ext cx="680250" cy="359975"/>
            </a:xfrm>
            <a:custGeom>
              <a:rect b="b" l="l" r="r" t="t"/>
              <a:pathLst>
                <a:path extrusionOk="0" h="14399" w="27210">
                  <a:moveTo>
                    <a:pt x="13605" y="510"/>
                  </a:moveTo>
                  <a:cubicBezTo>
                    <a:pt x="20814" y="510"/>
                    <a:pt x="26700" y="3503"/>
                    <a:pt x="26700" y="7190"/>
                  </a:cubicBezTo>
                  <a:cubicBezTo>
                    <a:pt x="26700" y="10876"/>
                    <a:pt x="20814" y="13890"/>
                    <a:pt x="13605" y="13890"/>
                  </a:cubicBezTo>
                  <a:cubicBezTo>
                    <a:pt x="6375" y="13890"/>
                    <a:pt x="510" y="10876"/>
                    <a:pt x="510" y="7190"/>
                  </a:cubicBezTo>
                  <a:cubicBezTo>
                    <a:pt x="510" y="3503"/>
                    <a:pt x="6375" y="510"/>
                    <a:pt x="13605" y="510"/>
                  </a:cubicBezTo>
                  <a:close/>
                  <a:moveTo>
                    <a:pt x="13605" y="1"/>
                  </a:moveTo>
                  <a:cubicBezTo>
                    <a:pt x="6090" y="1"/>
                    <a:pt x="1" y="3218"/>
                    <a:pt x="1" y="7190"/>
                  </a:cubicBezTo>
                  <a:cubicBezTo>
                    <a:pt x="1" y="11161"/>
                    <a:pt x="6090" y="14399"/>
                    <a:pt x="13605" y="14399"/>
                  </a:cubicBezTo>
                  <a:cubicBezTo>
                    <a:pt x="21100" y="14399"/>
                    <a:pt x="27209" y="11161"/>
                    <a:pt x="27209" y="7190"/>
                  </a:cubicBezTo>
                  <a:cubicBezTo>
                    <a:pt x="27209" y="3218"/>
                    <a:pt x="21100" y="1"/>
                    <a:pt x="1360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1"/>
            <p:cNvSpPr/>
            <p:nvPr/>
          </p:nvSpPr>
          <p:spPr>
            <a:xfrm>
              <a:off x="1008900" y="2434850"/>
              <a:ext cx="489300" cy="359975"/>
            </a:xfrm>
            <a:custGeom>
              <a:rect b="b" l="l" r="r" t="t"/>
              <a:pathLst>
                <a:path extrusionOk="0" h="14399" w="19572">
                  <a:moveTo>
                    <a:pt x="9796" y="510"/>
                  </a:moveTo>
                  <a:cubicBezTo>
                    <a:pt x="14908" y="510"/>
                    <a:pt x="19062" y="3503"/>
                    <a:pt x="19062" y="7190"/>
                  </a:cubicBezTo>
                  <a:cubicBezTo>
                    <a:pt x="19062" y="10876"/>
                    <a:pt x="14887" y="13890"/>
                    <a:pt x="9796" y="13890"/>
                  </a:cubicBezTo>
                  <a:cubicBezTo>
                    <a:pt x="4684" y="13890"/>
                    <a:pt x="509" y="10876"/>
                    <a:pt x="509" y="7190"/>
                  </a:cubicBezTo>
                  <a:cubicBezTo>
                    <a:pt x="509" y="3503"/>
                    <a:pt x="4684" y="510"/>
                    <a:pt x="9796" y="510"/>
                  </a:cubicBezTo>
                  <a:close/>
                  <a:moveTo>
                    <a:pt x="9796" y="1"/>
                  </a:moveTo>
                  <a:cubicBezTo>
                    <a:pt x="4399" y="1"/>
                    <a:pt x="0" y="3218"/>
                    <a:pt x="0" y="7190"/>
                  </a:cubicBezTo>
                  <a:cubicBezTo>
                    <a:pt x="0" y="11161"/>
                    <a:pt x="4399" y="14399"/>
                    <a:pt x="9796" y="14399"/>
                  </a:cubicBezTo>
                  <a:cubicBezTo>
                    <a:pt x="15173" y="14399"/>
                    <a:pt x="19571" y="11161"/>
                    <a:pt x="19571" y="7190"/>
                  </a:cubicBezTo>
                  <a:cubicBezTo>
                    <a:pt x="19571" y="3218"/>
                    <a:pt x="15173" y="1"/>
                    <a:pt x="979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41"/>
            <p:cNvSpPr/>
            <p:nvPr/>
          </p:nvSpPr>
          <p:spPr>
            <a:xfrm>
              <a:off x="1126500" y="2434850"/>
              <a:ext cx="254100" cy="359975"/>
            </a:xfrm>
            <a:custGeom>
              <a:rect b="b" l="l" r="r" t="t"/>
              <a:pathLst>
                <a:path extrusionOk="0" h="14399" w="10164">
                  <a:moveTo>
                    <a:pt x="5092" y="510"/>
                  </a:moveTo>
                  <a:cubicBezTo>
                    <a:pt x="7617" y="510"/>
                    <a:pt x="9654" y="3503"/>
                    <a:pt x="9654" y="7190"/>
                  </a:cubicBezTo>
                  <a:cubicBezTo>
                    <a:pt x="9654" y="10876"/>
                    <a:pt x="7617" y="13890"/>
                    <a:pt x="5092" y="13890"/>
                  </a:cubicBezTo>
                  <a:cubicBezTo>
                    <a:pt x="2567" y="13890"/>
                    <a:pt x="510" y="10876"/>
                    <a:pt x="510" y="7190"/>
                  </a:cubicBezTo>
                  <a:cubicBezTo>
                    <a:pt x="510" y="3503"/>
                    <a:pt x="2567" y="510"/>
                    <a:pt x="5092" y="510"/>
                  </a:cubicBezTo>
                  <a:close/>
                  <a:moveTo>
                    <a:pt x="5092" y="1"/>
                  </a:moveTo>
                  <a:cubicBezTo>
                    <a:pt x="2282" y="1"/>
                    <a:pt x="1" y="3218"/>
                    <a:pt x="1" y="7190"/>
                  </a:cubicBezTo>
                  <a:cubicBezTo>
                    <a:pt x="1" y="11161"/>
                    <a:pt x="2282" y="14399"/>
                    <a:pt x="5092" y="14399"/>
                  </a:cubicBezTo>
                  <a:cubicBezTo>
                    <a:pt x="7882" y="14399"/>
                    <a:pt x="10163" y="11161"/>
                    <a:pt x="10163" y="7190"/>
                  </a:cubicBezTo>
                  <a:cubicBezTo>
                    <a:pt x="10163" y="3218"/>
                    <a:pt x="7882" y="1"/>
                    <a:pt x="509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1"/>
            <p:cNvSpPr/>
            <p:nvPr/>
          </p:nvSpPr>
          <p:spPr>
            <a:xfrm>
              <a:off x="919800" y="2608463"/>
              <a:ext cx="667500" cy="12750"/>
            </a:xfrm>
            <a:custGeom>
              <a:rect b="b" l="l" r="r" t="t"/>
              <a:pathLst>
                <a:path extrusionOk="0" h="510" w="26700">
                  <a:moveTo>
                    <a:pt x="0" y="0"/>
                  </a:moveTo>
                  <a:lnTo>
                    <a:pt x="0" y="509"/>
                  </a:lnTo>
                  <a:lnTo>
                    <a:pt x="26699" y="509"/>
                  </a:lnTo>
                  <a:lnTo>
                    <a:pt x="26699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7" name="Google Shape;397;p41"/>
          <p:cNvGrpSpPr/>
          <p:nvPr/>
        </p:nvGrpSpPr>
        <p:grpSpPr>
          <a:xfrm>
            <a:off x="7489826" y="2444975"/>
            <a:ext cx="800749" cy="339718"/>
            <a:chOff x="7489826" y="2444975"/>
            <a:chExt cx="800749" cy="339718"/>
          </a:xfrm>
        </p:grpSpPr>
        <p:sp>
          <p:nvSpPr>
            <p:cNvPr id="398" name="Google Shape;398;p41"/>
            <p:cNvSpPr/>
            <p:nvPr/>
          </p:nvSpPr>
          <p:spPr>
            <a:xfrm>
              <a:off x="7492648" y="2616247"/>
              <a:ext cx="795092" cy="168446"/>
            </a:xfrm>
            <a:custGeom>
              <a:rect b="b" l="l" r="r" t="t"/>
              <a:pathLst>
                <a:path extrusionOk="0" h="14562" w="68735">
                  <a:moveTo>
                    <a:pt x="34378" y="1"/>
                  </a:moveTo>
                  <a:cubicBezTo>
                    <a:pt x="15397" y="1"/>
                    <a:pt x="1" y="3259"/>
                    <a:pt x="1" y="7291"/>
                  </a:cubicBezTo>
                  <a:cubicBezTo>
                    <a:pt x="1" y="11303"/>
                    <a:pt x="15397" y="14562"/>
                    <a:pt x="34378" y="14562"/>
                  </a:cubicBezTo>
                  <a:cubicBezTo>
                    <a:pt x="53338" y="14562"/>
                    <a:pt x="68735" y="11303"/>
                    <a:pt x="68735" y="7291"/>
                  </a:cubicBezTo>
                  <a:cubicBezTo>
                    <a:pt x="68735" y="3259"/>
                    <a:pt x="53338" y="1"/>
                    <a:pt x="3437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41"/>
            <p:cNvSpPr/>
            <p:nvPr/>
          </p:nvSpPr>
          <p:spPr>
            <a:xfrm>
              <a:off x="7489826" y="2529316"/>
              <a:ext cx="800749" cy="174102"/>
            </a:xfrm>
            <a:custGeom>
              <a:rect b="b" l="l" r="r" t="t"/>
              <a:pathLst>
                <a:path extrusionOk="0" h="15051" w="69224">
                  <a:moveTo>
                    <a:pt x="34622" y="510"/>
                  </a:moveTo>
                  <a:cubicBezTo>
                    <a:pt x="43787" y="510"/>
                    <a:pt x="52381" y="1263"/>
                    <a:pt x="58857" y="2628"/>
                  </a:cubicBezTo>
                  <a:cubicBezTo>
                    <a:pt x="65130" y="3952"/>
                    <a:pt x="68714" y="5744"/>
                    <a:pt x="68714" y="7516"/>
                  </a:cubicBezTo>
                  <a:cubicBezTo>
                    <a:pt x="68714" y="9308"/>
                    <a:pt x="65130" y="11080"/>
                    <a:pt x="58857" y="12424"/>
                  </a:cubicBezTo>
                  <a:cubicBezTo>
                    <a:pt x="52381" y="13788"/>
                    <a:pt x="43766" y="14542"/>
                    <a:pt x="34622" y="14542"/>
                  </a:cubicBezTo>
                  <a:cubicBezTo>
                    <a:pt x="25457" y="14542"/>
                    <a:pt x="16843" y="13788"/>
                    <a:pt x="10367" y="12424"/>
                  </a:cubicBezTo>
                  <a:cubicBezTo>
                    <a:pt x="4114" y="11100"/>
                    <a:pt x="510" y="9308"/>
                    <a:pt x="510" y="7516"/>
                  </a:cubicBezTo>
                  <a:cubicBezTo>
                    <a:pt x="510" y="5744"/>
                    <a:pt x="4114" y="3952"/>
                    <a:pt x="10367" y="2628"/>
                  </a:cubicBezTo>
                  <a:cubicBezTo>
                    <a:pt x="16843" y="1263"/>
                    <a:pt x="25457" y="510"/>
                    <a:pt x="34622" y="510"/>
                  </a:cubicBezTo>
                  <a:close/>
                  <a:moveTo>
                    <a:pt x="34622" y="1"/>
                  </a:moveTo>
                  <a:cubicBezTo>
                    <a:pt x="25417" y="1"/>
                    <a:pt x="16782" y="754"/>
                    <a:pt x="10265" y="2139"/>
                  </a:cubicBezTo>
                  <a:cubicBezTo>
                    <a:pt x="5581" y="3117"/>
                    <a:pt x="0" y="4868"/>
                    <a:pt x="0" y="7516"/>
                  </a:cubicBezTo>
                  <a:cubicBezTo>
                    <a:pt x="0" y="10183"/>
                    <a:pt x="5581" y="11935"/>
                    <a:pt x="10265" y="12912"/>
                  </a:cubicBezTo>
                  <a:cubicBezTo>
                    <a:pt x="16782" y="14297"/>
                    <a:pt x="25417" y="15051"/>
                    <a:pt x="34622" y="15051"/>
                  </a:cubicBezTo>
                  <a:cubicBezTo>
                    <a:pt x="43807" y="15051"/>
                    <a:pt x="52462" y="14297"/>
                    <a:pt x="58959" y="12912"/>
                  </a:cubicBezTo>
                  <a:cubicBezTo>
                    <a:pt x="63643" y="11935"/>
                    <a:pt x="69223" y="10183"/>
                    <a:pt x="69223" y="7516"/>
                  </a:cubicBezTo>
                  <a:cubicBezTo>
                    <a:pt x="69223" y="4868"/>
                    <a:pt x="63643" y="3117"/>
                    <a:pt x="58959" y="2139"/>
                  </a:cubicBezTo>
                  <a:cubicBezTo>
                    <a:pt x="52462" y="754"/>
                    <a:pt x="43807" y="1"/>
                    <a:pt x="3462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1"/>
            <p:cNvSpPr/>
            <p:nvPr/>
          </p:nvSpPr>
          <p:spPr>
            <a:xfrm>
              <a:off x="7489826" y="2444975"/>
              <a:ext cx="800749" cy="174345"/>
            </a:xfrm>
            <a:custGeom>
              <a:rect b="b" l="l" r="r" t="t"/>
              <a:pathLst>
                <a:path extrusionOk="0" h="15072" w="69224">
                  <a:moveTo>
                    <a:pt x="34622" y="510"/>
                  </a:moveTo>
                  <a:cubicBezTo>
                    <a:pt x="43787" y="510"/>
                    <a:pt x="52381" y="1263"/>
                    <a:pt x="58857" y="2648"/>
                  </a:cubicBezTo>
                  <a:cubicBezTo>
                    <a:pt x="65130" y="3972"/>
                    <a:pt x="68714" y="5744"/>
                    <a:pt x="68714" y="7536"/>
                  </a:cubicBezTo>
                  <a:cubicBezTo>
                    <a:pt x="68714" y="9328"/>
                    <a:pt x="65130" y="11100"/>
                    <a:pt x="58857" y="12424"/>
                  </a:cubicBezTo>
                  <a:cubicBezTo>
                    <a:pt x="52381" y="13809"/>
                    <a:pt x="43766" y="14562"/>
                    <a:pt x="34622" y="14562"/>
                  </a:cubicBezTo>
                  <a:cubicBezTo>
                    <a:pt x="25457" y="14562"/>
                    <a:pt x="16843" y="13809"/>
                    <a:pt x="10367" y="12424"/>
                  </a:cubicBezTo>
                  <a:cubicBezTo>
                    <a:pt x="4114" y="11100"/>
                    <a:pt x="510" y="9328"/>
                    <a:pt x="510" y="7536"/>
                  </a:cubicBezTo>
                  <a:cubicBezTo>
                    <a:pt x="510" y="5744"/>
                    <a:pt x="4114" y="3972"/>
                    <a:pt x="10367" y="2648"/>
                  </a:cubicBezTo>
                  <a:cubicBezTo>
                    <a:pt x="16843" y="1263"/>
                    <a:pt x="25457" y="510"/>
                    <a:pt x="34622" y="510"/>
                  </a:cubicBezTo>
                  <a:close/>
                  <a:moveTo>
                    <a:pt x="34622" y="1"/>
                  </a:moveTo>
                  <a:cubicBezTo>
                    <a:pt x="25417" y="1"/>
                    <a:pt x="16782" y="775"/>
                    <a:pt x="10265" y="2139"/>
                  </a:cubicBezTo>
                  <a:cubicBezTo>
                    <a:pt x="5581" y="3137"/>
                    <a:pt x="0" y="4868"/>
                    <a:pt x="0" y="7536"/>
                  </a:cubicBezTo>
                  <a:cubicBezTo>
                    <a:pt x="0" y="10204"/>
                    <a:pt x="5581" y="11935"/>
                    <a:pt x="10265" y="12933"/>
                  </a:cubicBezTo>
                  <a:cubicBezTo>
                    <a:pt x="16782" y="14318"/>
                    <a:pt x="25417" y="15071"/>
                    <a:pt x="34622" y="15071"/>
                  </a:cubicBezTo>
                  <a:cubicBezTo>
                    <a:pt x="43807" y="15071"/>
                    <a:pt x="52462" y="14318"/>
                    <a:pt x="58959" y="12933"/>
                  </a:cubicBezTo>
                  <a:cubicBezTo>
                    <a:pt x="63643" y="11935"/>
                    <a:pt x="69223" y="10204"/>
                    <a:pt x="69223" y="7536"/>
                  </a:cubicBezTo>
                  <a:cubicBezTo>
                    <a:pt x="69223" y="4889"/>
                    <a:pt x="63643" y="3137"/>
                    <a:pt x="58959" y="2139"/>
                  </a:cubicBezTo>
                  <a:cubicBezTo>
                    <a:pt x="52462" y="775"/>
                    <a:pt x="43807" y="1"/>
                    <a:pt x="3462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5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1736675" y="3717475"/>
            <a:ext cx="23070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subTitle"/>
          </p:nvPr>
        </p:nvSpPr>
        <p:spPr>
          <a:xfrm>
            <a:off x="1736675" y="3307775"/>
            <a:ext cx="23070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3" type="subTitle"/>
          </p:nvPr>
        </p:nvSpPr>
        <p:spPr>
          <a:xfrm>
            <a:off x="5100325" y="3717475"/>
            <a:ext cx="23070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4" type="subTitle"/>
          </p:nvPr>
        </p:nvSpPr>
        <p:spPr>
          <a:xfrm>
            <a:off x="5100325" y="3307775"/>
            <a:ext cx="23070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grpSp>
        <p:nvGrpSpPr>
          <p:cNvPr id="35" name="Google Shape;35;p5"/>
          <p:cNvGrpSpPr/>
          <p:nvPr/>
        </p:nvGrpSpPr>
        <p:grpSpPr>
          <a:xfrm>
            <a:off x="3983425" y="2070943"/>
            <a:ext cx="1177150" cy="703675"/>
            <a:chOff x="3983425" y="2151400"/>
            <a:chExt cx="1177150" cy="703675"/>
          </a:xfrm>
        </p:grpSpPr>
        <p:sp>
          <p:nvSpPr>
            <p:cNvPr id="36" name="Google Shape;36;p5"/>
            <p:cNvSpPr/>
            <p:nvPr/>
          </p:nvSpPr>
          <p:spPr>
            <a:xfrm>
              <a:off x="3983425" y="2151400"/>
              <a:ext cx="1177150" cy="703675"/>
            </a:xfrm>
            <a:custGeom>
              <a:rect b="b" l="l" r="r" t="t"/>
              <a:pathLst>
                <a:path extrusionOk="0" h="28147" w="47086">
                  <a:moveTo>
                    <a:pt x="33013" y="999"/>
                  </a:moveTo>
                  <a:cubicBezTo>
                    <a:pt x="40223" y="999"/>
                    <a:pt x="46088" y="6864"/>
                    <a:pt x="46088" y="14074"/>
                  </a:cubicBezTo>
                  <a:cubicBezTo>
                    <a:pt x="46088" y="21283"/>
                    <a:pt x="40223" y="27169"/>
                    <a:pt x="33013" y="27169"/>
                  </a:cubicBezTo>
                  <a:lnTo>
                    <a:pt x="14073" y="27169"/>
                  </a:lnTo>
                  <a:cubicBezTo>
                    <a:pt x="6864" y="27169"/>
                    <a:pt x="998" y="21283"/>
                    <a:pt x="998" y="14074"/>
                  </a:cubicBezTo>
                  <a:cubicBezTo>
                    <a:pt x="998" y="6864"/>
                    <a:pt x="6864" y="999"/>
                    <a:pt x="14073" y="999"/>
                  </a:cubicBezTo>
                  <a:close/>
                  <a:moveTo>
                    <a:pt x="14073" y="1"/>
                  </a:moveTo>
                  <a:cubicBezTo>
                    <a:pt x="6314" y="1"/>
                    <a:pt x="1" y="6314"/>
                    <a:pt x="1" y="14074"/>
                  </a:cubicBezTo>
                  <a:cubicBezTo>
                    <a:pt x="1" y="21833"/>
                    <a:pt x="6314" y="28146"/>
                    <a:pt x="14073" y="28146"/>
                  </a:cubicBezTo>
                  <a:lnTo>
                    <a:pt x="33013" y="28146"/>
                  </a:lnTo>
                  <a:cubicBezTo>
                    <a:pt x="40773" y="28146"/>
                    <a:pt x="47086" y="21833"/>
                    <a:pt x="47086" y="14074"/>
                  </a:cubicBezTo>
                  <a:cubicBezTo>
                    <a:pt x="47086" y="6314"/>
                    <a:pt x="40773" y="1"/>
                    <a:pt x="330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5"/>
            <p:cNvGrpSpPr/>
            <p:nvPr/>
          </p:nvGrpSpPr>
          <p:grpSpPr>
            <a:xfrm>
              <a:off x="4303175" y="2377988"/>
              <a:ext cx="561100" cy="250525"/>
              <a:chOff x="4303175" y="2225438"/>
              <a:chExt cx="561100" cy="250525"/>
            </a:xfrm>
          </p:grpSpPr>
          <p:sp>
            <p:nvSpPr>
              <p:cNvPr id="38" name="Google Shape;38;p5"/>
              <p:cNvSpPr/>
              <p:nvPr/>
            </p:nvSpPr>
            <p:spPr>
              <a:xfrm>
                <a:off x="4646825" y="2225438"/>
                <a:ext cx="217450" cy="250525"/>
              </a:xfrm>
              <a:custGeom>
                <a:rect b="b" l="l" r="r" t="t"/>
                <a:pathLst>
                  <a:path extrusionOk="0" h="10021" w="8698">
                    <a:moveTo>
                      <a:pt x="530" y="1"/>
                    </a:moveTo>
                    <a:lnTo>
                      <a:pt x="1" y="856"/>
                    </a:lnTo>
                    <a:lnTo>
                      <a:pt x="6803" y="5011"/>
                    </a:lnTo>
                    <a:lnTo>
                      <a:pt x="1" y="9165"/>
                    </a:lnTo>
                    <a:lnTo>
                      <a:pt x="530" y="10020"/>
                    </a:lnTo>
                    <a:lnTo>
                      <a:pt x="8697" y="5011"/>
                    </a:lnTo>
                    <a:lnTo>
                      <a:pt x="5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5"/>
              <p:cNvSpPr/>
              <p:nvPr/>
            </p:nvSpPr>
            <p:spPr>
              <a:xfrm>
                <a:off x="4303175" y="2338450"/>
                <a:ext cx="524950" cy="24975"/>
              </a:xfrm>
              <a:custGeom>
                <a:rect b="b" l="l" r="r" t="t"/>
                <a:pathLst>
                  <a:path extrusionOk="0" h="999" w="20998">
                    <a:moveTo>
                      <a:pt x="0" y="1"/>
                    </a:moveTo>
                    <a:lnTo>
                      <a:pt x="0" y="999"/>
                    </a:lnTo>
                    <a:lnTo>
                      <a:pt x="20997" y="999"/>
                    </a:lnTo>
                    <a:lnTo>
                      <a:pt x="2099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" name="Google Shape;40;p5"/>
          <p:cNvGrpSpPr/>
          <p:nvPr/>
        </p:nvGrpSpPr>
        <p:grpSpPr>
          <a:xfrm>
            <a:off x="7663825" y="3853727"/>
            <a:ext cx="524946" cy="524946"/>
            <a:chOff x="7663825" y="3853727"/>
            <a:chExt cx="524946" cy="524946"/>
          </a:xfrm>
        </p:grpSpPr>
        <p:sp>
          <p:nvSpPr>
            <p:cNvPr id="41" name="Google Shape;41;p5"/>
            <p:cNvSpPr/>
            <p:nvPr/>
          </p:nvSpPr>
          <p:spPr>
            <a:xfrm>
              <a:off x="7894480" y="3853727"/>
              <a:ext cx="63400" cy="524946"/>
            </a:xfrm>
            <a:custGeom>
              <a:rect b="b" l="l" r="r" t="t"/>
              <a:pathLst>
                <a:path extrusionOk="0" h="46210" w="5581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7894480" y="3853727"/>
              <a:ext cx="63400" cy="524946"/>
            </a:xfrm>
            <a:custGeom>
              <a:rect b="b" l="l" r="r" t="t"/>
              <a:pathLst>
                <a:path extrusionOk="0" h="46210" w="5581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7663825" y="4084621"/>
              <a:ext cx="524946" cy="63400"/>
            </a:xfrm>
            <a:custGeom>
              <a:rect b="b" l="l" r="r" t="t"/>
              <a:pathLst>
                <a:path extrusionOk="0" h="5581" w="46210">
                  <a:moveTo>
                    <a:pt x="0" y="0"/>
                  </a:moveTo>
                  <a:lnTo>
                    <a:pt x="0" y="5580"/>
                  </a:lnTo>
                  <a:lnTo>
                    <a:pt x="46210" y="5580"/>
                  </a:lnTo>
                  <a:lnTo>
                    <a:pt x="46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7718194" y="3908097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7718194" y="3908097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7718194" y="3908097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2687" y="0"/>
                  </a:moveTo>
                  <a:lnTo>
                    <a:pt x="0" y="32687"/>
                  </a:lnTo>
                  <a:lnTo>
                    <a:pt x="3951" y="36638"/>
                  </a:lnTo>
                  <a:lnTo>
                    <a:pt x="36638" y="3951"/>
                  </a:lnTo>
                  <a:lnTo>
                    <a:pt x="326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_1_1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2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2"/>
          <p:cNvSpPr txBox="1"/>
          <p:nvPr>
            <p:ph type="title"/>
          </p:nvPr>
        </p:nvSpPr>
        <p:spPr>
          <a:xfrm>
            <a:off x="1224431" y="649900"/>
            <a:ext cx="38586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4" name="Google Shape;404;p42"/>
          <p:cNvSpPr txBox="1"/>
          <p:nvPr>
            <p:ph idx="1" type="subTitle"/>
          </p:nvPr>
        </p:nvSpPr>
        <p:spPr>
          <a:xfrm>
            <a:off x="1287575" y="1722388"/>
            <a:ext cx="3732300" cy="14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grpSp>
        <p:nvGrpSpPr>
          <p:cNvPr id="405" name="Google Shape;405;p42"/>
          <p:cNvGrpSpPr/>
          <p:nvPr/>
        </p:nvGrpSpPr>
        <p:grpSpPr>
          <a:xfrm>
            <a:off x="1287581" y="3658550"/>
            <a:ext cx="3732300" cy="703800"/>
            <a:chOff x="1287581" y="3658550"/>
            <a:chExt cx="3732300" cy="703800"/>
          </a:xfrm>
        </p:grpSpPr>
        <p:grpSp>
          <p:nvGrpSpPr>
            <p:cNvPr id="406" name="Google Shape;406;p42"/>
            <p:cNvGrpSpPr/>
            <p:nvPr/>
          </p:nvGrpSpPr>
          <p:grpSpPr>
            <a:xfrm>
              <a:off x="1692456" y="3885181"/>
              <a:ext cx="2922531" cy="250525"/>
              <a:chOff x="1692456" y="3885181"/>
              <a:chExt cx="2922531" cy="250525"/>
            </a:xfrm>
          </p:grpSpPr>
          <p:sp>
            <p:nvSpPr>
              <p:cNvPr id="407" name="Google Shape;407;p42"/>
              <p:cNvSpPr/>
              <p:nvPr/>
            </p:nvSpPr>
            <p:spPr>
              <a:xfrm>
                <a:off x="4397538" y="3885181"/>
                <a:ext cx="217450" cy="250525"/>
              </a:xfrm>
              <a:custGeom>
                <a:rect b="b" l="l" r="r" t="t"/>
                <a:pathLst>
                  <a:path extrusionOk="0" h="10021" w="8698">
                    <a:moveTo>
                      <a:pt x="530" y="1"/>
                    </a:moveTo>
                    <a:lnTo>
                      <a:pt x="1" y="856"/>
                    </a:lnTo>
                    <a:lnTo>
                      <a:pt x="6803" y="5011"/>
                    </a:lnTo>
                    <a:lnTo>
                      <a:pt x="1" y="9165"/>
                    </a:lnTo>
                    <a:lnTo>
                      <a:pt x="530" y="10020"/>
                    </a:lnTo>
                    <a:lnTo>
                      <a:pt x="8697" y="5011"/>
                    </a:lnTo>
                    <a:lnTo>
                      <a:pt x="5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42"/>
              <p:cNvSpPr/>
              <p:nvPr/>
            </p:nvSpPr>
            <p:spPr>
              <a:xfrm>
                <a:off x="1692456" y="3998200"/>
                <a:ext cx="2886438" cy="24975"/>
              </a:xfrm>
              <a:custGeom>
                <a:rect b="b" l="l" r="r" t="t"/>
                <a:pathLst>
                  <a:path extrusionOk="0" h="999" w="20998">
                    <a:moveTo>
                      <a:pt x="0" y="1"/>
                    </a:moveTo>
                    <a:lnTo>
                      <a:pt x="0" y="999"/>
                    </a:lnTo>
                    <a:lnTo>
                      <a:pt x="20997" y="999"/>
                    </a:lnTo>
                    <a:lnTo>
                      <a:pt x="2099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9" name="Google Shape;409;p42"/>
            <p:cNvSpPr/>
            <p:nvPr/>
          </p:nvSpPr>
          <p:spPr>
            <a:xfrm>
              <a:off x="1287581" y="3658550"/>
              <a:ext cx="3732300" cy="7038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_1_1_1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3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3"/>
          <p:cNvSpPr txBox="1"/>
          <p:nvPr>
            <p:ph type="title"/>
          </p:nvPr>
        </p:nvSpPr>
        <p:spPr>
          <a:xfrm>
            <a:off x="4069406" y="649900"/>
            <a:ext cx="38586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3" name="Google Shape;413;p43"/>
          <p:cNvSpPr txBox="1"/>
          <p:nvPr>
            <p:ph idx="1" type="subTitle"/>
          </p:nvPr>
        </p:nvSpPr>
        <p:spPr>
          <a:xfrm>
            <a:off x="4132550" y="1722388"/>
            <a:ext cx="3732300" cy="14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grpSp>
        <p:nvGrpSpPr>
          <p:cNvPr id="414" name="Google Shape;414;p43"/>
          <p:cNvGrpSpPr/>
          <p:nvPr/>
        </p:nvGrpSpPr>
        <p:grpSpPr>
          <a:xfrm flipH="1">
            <a:off x="4537449" y="3885181"/>
            <a:ext cx="2922531" cy="250525"/>
            <a:chOff x="1692456" y="3885181"/>
            <a:chExt cx="2922531" cy="250525"/>
          </a:xfrm>
        </p:grpSpPr>
        <p:sp>
          <p:nvSpPr>
            <p:cNvPr id="415" name="Google Shape;415;p43"/>
            <p:cNvSpPr/>
            <p:nvPr/>
          </p:nvSpPr>
          <p:spPr>
            <a:xfrm>
              <a:off x="4397538" y="3885181"/>
              <a:ext cx="217450" cy="250525"/>
            </a:xfrm>
            <a:custGeom>
              <a:rect b="b" l="l" r="r" t="t"/>
              <a:pathLst>
                <a:path extrusionOk="0" h="10021" w="8698">
                  <a:moveTo>
                    <a:pt x="530" y="1"/>
                  </a:moveTo>
                  <a:lnTo>
                    <a:pt x="1" y="856"/>
                  </a:lnTo>
                  <a:lnTo>
                    <a:pt x="6803" y="5011"/>
                  </a:lnTo>
                  <a:lnTo>
                    <a:pt x="1" y="9165"/>
                  </a:lnTo>
                  <a:lnTo>
                    <a:pt x="530" y="10020"/>
                  </a:lnTo>
                  <a:lnTo>
                    <a:pt x="8697" y="5011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3"/>
            <p:cNvSpPr/>
            <p:nvPr/>
          </p:nvSpPr>
          <p:spPr>
            <a:xfrm>
              <a:off x="1692456" y="3998200"/>
              <a:ext cx="2886438" cy="24975"/>
            </a:xfrm>
            <a:custGeom>
              <a:rect b="b" l="l" r="r" t="t"/>
              <a:pathLst>
                <a:path extrusionOk="0" h="999" w="20998">
                  <a:moveTo>
                    <a:pt x="0" y="1"/>
                  </a:moveTo>
                  <a:lnTo>
                    <a:pt x="0" y="999"/>
                  </a:lnTo>
                  <a:lnTo>
                    <a:pt x="20997" y="999"/>
                  </a:lnTo>
                  <a:lnTo>
                    <a:pt x="209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7" name="Google Shape;417;p43"/>
          <p:cNvSpPr/>
          <p:nvPr/>
        </p:nvSpPr>
        <p:spPr>
          <a:xfrm flipH="1">
            <a:off x="4132556" y="3658550"/>
            <a:ext cx="3732300" cy="7038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_1_1_1_1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4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4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1" name="Google Shape;421;p44"/>
          <p:cNvSpPr txBox="1"/>
          <p:nvPr>
            <p:ph idx="1" type="subTitle"/>
          </p:nvPr>
        </p:nvSpPr>
        <p:spPr>
          <a:xfrm>
            <a:off x="5122925" y="1918375"/>
            <a:ext cx="2843100" cy="12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grpSp>
        <p:nvGrpSpPr>
          <p:cNvPr id="422" name="Google Shape;422;p44"/>
          <p:cNvGrpSpPr/>
          <p:nvPr/>
        </p:nvGrpSpPr>
        <p:grpSpPr>
          <a:xfrm>
            <a:off x="5953825" y="3403431"/>
            <a:ext cx="1177150" cy="703675"/>
            <a:chOff x="5953825" y="3446413"/>
            <a:chExt cx="1177150" cy="703675"/>
          </a:xfrm>
        </p:grpSpPr>
        <p:sp>
          <p:nvSpPr>
            <p:cNvPr id="423" name="Google Shape;423;p44"/>
            <p:cNvSpPr/>
            <p:nvPr/>
          </p:nvSpPr>
          <p:spPr>
            <a:xfrm>
              <a:off x="5953825" y="3446413"/>
              <a:ext cx="1177150" cy="703675"/>
            </a:xfrm>
            <a:custGeom>
              <a:rect b="b" l="l" r="r" t="t"/>
              <a:pathLst>
                <a:path extrusionOk="0" h="28147" w="47086">
                  <a:moveTo>
                    <a:pt x="33013" y="999"/>
                  </a:moveTo>
                  <a:cubicBezTo>
                    <a:pt x="40223" y="999"/>
                    <a:pt x="46088" y="6864"/>
                    <a:pt x="46088" y="14074"/>
                  </a:cubicBezTo>
                  <a:cubicBezTo>
                    <a:pt x="46088" y="21283"/>
                    <a:pt x="40223" y="27169"/>
                    <a:pt x="33013" y="27169"/>
                  </a:cubicBezTo>
                  <a:lnTo>
                    <a:pt x="14073" y="27169"/>
                  </a:lnTo>
                  <a:cubicBezTo>
                    <a:pt x="6864" y="27169"/>
                    <a:pt x="998" y="21283"/>
                    <a:pt x="998" y="14074"/>
                  </a:cubicBezTo>
                  <a:cubicBezTo>
                    <a:pt x="998" y="6864"/>
                    <a:pt x="6864" y="999"/>
                    <a:pt x="14073" y="999"/>
                  </a:cubicBezTo>
                  <a:close/>
                  <a:moveTo>
                    <a:pt x="14073" y="1"/>
                  </a:moveTo>
                  <a:cubicBezTo>
                    <a:pt x="6314" y="1"/>
                    <a:pt x="1" y="6314"/>
                    <a:pt x="1" y="14074"/>
                  </a:cubicBezTo>
                  <a:cubicBezTo>
                    <a:pt x="1" y="21833"/>
                    <a:pt x="6314" y="28146"/>
                    <a:pt x="14073" y="28146"/>
                  </a:cubicBezTo>
                  <a:lnTo>
                    <a:pt x="33013" y="28146"/>
                  </a:lnTo>
                  <a:cubicBezTo>
                    <a:pt x="40773" y="28146"/>
                    <a:pt x="47086" y="21833"/>
                    <a:pt x="47086" y="14074"/>
                  </a:cubicBezTo>
                  <a:cubicBezTo>
                    <a:pt x="47086" y="6314"/>
                    <a:pt x="40773" y="1"/>
                    <a:pt x="330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4" name="Google Shape;424;p44"/>
            <p:cNvGrpSpPr/>
            <p:nvPr/>
          </p:nvGrpSpPr>
          <p:grpSpPr>
            <a:xfrm>
              <a:off x="6273575" y="3673000"/>
              <a:ext cx="561100" cy="250525"/>
              <a:chOff x="6273575" y="3520450"/>
              <a:chExt cx="561100" cy="250525"/>
            </a:xfrm>
          </p:grpSpPr>
          <p:sp>
            <p:nvSpPr>
              <p:cNvPr id="425" name="Google Shape;425;p44"/>
              <p:cNvSpPr/>
              <p:nvPr/>
            </p:nvSpPr>
            <p:spPr>
              <a:xfrm>
                <a:off x="6617225" y="3520450"/>
                <a:ext cx="217450" cy="250525"/>
              </a:xfrm>
              <a:custGeom>
                <a:rect b="b" l="l" r="r" t="t"/>
                <a:pathLst>
                  <a:path extrusionOk="0" h="10021" w="8698">
                    <a:moveTo>
                      <a:pt x="530" y="1"/>
                    </a:moveTo>
                    <a:lnTo>
                      <a:pt x="1" y="856"/>
                    </a:lnTo>
                    <a:lnTo>
                      <a:pt x="6803" y="5011"/>
                    </a:lnTo>
                    <a:lnTo>
                      <a:pt x="1" y="9165"/>
                    </a:lnTo>
                    <a:lnTo>
                      <a:pt x="530" y="10020"/>
                    </a:lnTo>
                    <a:lnTo>
                      <a:pt x="8697" y="5011"/>
                    </a:lnTo>
                    <a:lnTo>
                      <a:pt x="5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44"/>
              <p:cNvSpPr/>
              <p:nvPr/>
            </p:nvSpPr>
            <p:spPr>
              <a:xfrm>
                <a:off x="6273575" y="3633463"/>
                <a:ext cx="524950" cy="24975"/>
              </a:xfrm>
              <a:custGeom>
                <a:rect b="b" l="l" r="r" t="t"/>
                <a:pathLst>
                  <a:path extrusionOk="0" h="999" w="20998">
                    <a:moveTo>
                      <a:pt x="0" y="1"/>
                    </a:moveTo>
                    <a:lnTo>
                      <a:pt x="0" y="999"/>
                    </a:lnTo>
                    <a:lnTo>
                      <a:pt x="20997" y="999"/>
                    </a:lnTo>
                    <a:lnTo>
                      <a:pt x="2099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8" name="Google Shape;428;p45"/>
          <p:cNvCxnSpPr/>
          <p:nvPr/>
        </p:nvCxnSpPr>
        <p:spPr>
          <a:xfrm>
            <a:off x="4571975" y="539500"/>
            <a:ext cx="0" cy="4029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29" name="Google Shape;429;p45"/>
          <p:cNvPicPr preferRelativeResize="0"/>
          <p:nvPr/>
        </p:nvPicPr>
        <p:blipFill rotWithShape="1">
          <a:blip r:embed="rId2">
            <a:alphaModFix/>
          </a:blip>
          <a:srcRect b="6949" l="0" r="0" t="83447"/>
          <a:stretch/>
        </p:blipFill>
        <p:spPr>
          <a:xfrm>
            <a:off x="713225" y="4180401"/>
            <a:ext cx="7717550" cy="4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5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5"/>
          <p:cNvSpPr txBox="1"/>
          <p:nvPr>
            <p:ph type="title"/>
          </p:nvPr>
        </p:nvSpPr>
        <p:spPr>
          <a:xfrm>
            <a:off x="713225" y="649900"/>
            <a:ext cx="38586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2" name="Google Shape;432;p45"/>
          <p:cNvSpPr txBox="1"/>
          <p:nvPr>
            <p:ph idx="2" type="title"/>
          </p:nvPr>
        </p:nvSpPr>
        <p:spPr>
          <a:xfrm>
            <a:off x="4549625" y="649900"/>
            <a:ext cx="38586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3" name="Google Shape;433;p45"/>
          <p:cNvSpPr txBox="1"/>
          <p:nvPr>
            <p:ph idx="1" type="subTitle"/>
          </p:nvPr>
        </p:nvSpPr>
        <p:spPr>
          <a:xfrm>
            <a:off x="1155425" y="2823882"/>
            <a:ext cx="2974200" cy="11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4" name="Google Shape;434;p45"/>
          <p:cNvSpPr txBox="1"/>
          <p:nvPr>
            <p:ph idx="3" type="subTitle"/>
          </p:nvPr>
        </p:nvSpPr>
        <p:spPr>
          <a:xfrm>
            <a:off x="4991825" y="2823882"/>
            <a:ext cx="2974200" cy="11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35" name="Google Shape;435;p45"/>
          <p:cNvGrpSpPr/>
          <p:nvPr/>
        </p:nvGrpSpPr>
        <p:grpSpPr>
          <a:xfrm>
            <a:off x="4309500" y="1527327"/>
            <a:ext cx="524946" cy="524946"/>
            <a:chOff x="4309500" y="1527327"/>
            <a:chExt cx="524946" cy="524946"/>
          </a:xfrm>
        </p:grpSpPr>
        <p:sp>
          <p:nvSpPr>
            <p:cNvPr id="436" name="Google Shape;436;p45"/>
            <p:cNvSpPr/>
            <p:nvPr/>
          </p:nvSpPr>
          <p:spPr>
            <a:xfrm>
              <a:off x="4540155" y="1527327"/>
              <a:ext cx="63400" cy="524946"/>
            </a:xfrm>
            <a:custGeom>
              <a:rect b="b" l="l" r="r" t="t"/>
              <a:pathLst>
                <a:path extrusionOk="0" h="46210" w="5581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5"/>
            <p:cNvSpPr/>
            <p:nvPr/>
          </p:nvSpPr>
          <p:spPr>
            <a:xfrm>
              <a:off x="4540155" y="1527327"/>
              <a:ext cx="63400" cy="524946"/>
            </a:xfrm>
            <a:custGeom>
              <a:rect b="b" l="l" r="r" t="t"/>
              <a:pathLst>
                <a:path extrusionOk="0" h="46210" w="5581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5"/>
            <p:cNvSpPr/>
            <p:nvPr/>
          </p:nvSpPr>
          <p:spPr>
            <a:xfrm>
              <a:off x="4309500" y="1758221"/>
              <a:ext cx="524946" cy="63400"/>
            </a:xfrm>
            <a:custGeom>
              <a:rect b="b" l="l" r="r" t="t"/>
              <a:pathLst>
                <a:path extrusionOk="0" h="5581" w="46210">
                  <a:moveTo>
                    <a:pt x="0" y="0"/>
                  </a:moveTo>
                  <a:lnTo>
                    <a:pt x="0" y="5580"/>
                  </a:lnTo>
                  <a:lnTo>
                    <a:pt x="46210" y="5580"/>
                  </a:lnTo>
                  <a:lnTo>
                    <a:pt x="46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5"/>
            <p:cNvSpPr/>
            <p:nvPr/>
          </p:nvSpPr>
          <p:spPr>
            <a:xfrm>
              <a:off x="4363869" y="1581697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5"/>
            <p:cNvSpPr/>
            <p:nvPr/>
          </p:nvSpPr>
          <p:spPr>
            <a:xfrm>
              <a:off x="4363869" y="1581697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5"/>
            <p:cNvSpPr/>
            <p:nvPr/>
          </p:nvSpPr>
          <p:spPr>
            <a:xfrm>
              <a:off x="4363869" y="1581697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2687" y="0"/>
                  </a:moveTo>
                  <a:lnTo>
                    <a:pt x="0" y="32687"/>
                  </a:lnTo>
                  <a:lnTo>
                    <a:pt x="3951" y="36638"/>
                  </a:lnTo>
                  <a:lnTo>
                    <a:pt x="36638" y="3951"/>
                  </a:lnTo>
                  <a:lnTo>
                    <a:pt x="326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3_2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46"/>
          <p:cNvPicPr preferRelativeResize="0"/>
          <p:nvPr/>
        </p:nvPicPr>
        <p:blipFill rotWithShape="1">
          <a:blip r:embed="rId2">
            <a:alphaModFix/>
          </a:blip>
          <a:srcRect b="-5209" l="28264" r="47129" t="-30108"/>
          <a:stretch/>
        </p:blipFill>
        <p:spPr>
          <a:xfrm>
            <a:off x="7349625" y="1237625"/>
            <a:ext cx="1081151" cy="33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46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6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6" name="Google Shape;446;p46"/>
          <p:cNvSpPr txBox="1"/>
          <p:nvPr>
            <p:ph idx="1" type="subTitle"/>
          </p:nvPr>
        </p:nvSpPr>
        <p:spPr>
          <a:xfrm>
            <a:off x="2823000" y="2092200"/>
            <a:ext cx="37581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7" name="Google Shape;447;p46"/>
          <p:cNvSpPr txBox="1"/>
          <p:nvPr>
            <p:ph idx="2" type="subTitle"/>
          </p:nvPr>
        </p:nvSpPr>
        <p:spPr>
          <a:xfrm>
            <a:off x="2823000" y="1731400"/>
            <a:ext cx="37581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48" name="Google Shape;448;p46"/>
          <p:cNvSpPr txBox="1"/>
          <p:nvPr>
            <p:ph idx="3" type="subTitle"/>
          </p:nvPr>
        </p:nvSpPr>
        <p:spPr>
          <a:xfrm>
            <a:off x="2823000" y="3663825"/>
            <a:ext cx="37581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9" name="Google Shape;449;p46"/>
          <p:cNvSpPr txBox="1"/>
          <p:nvPr>
            <p:ph idx="4" type="subTitle"/>
          </p:nvPr>
        </p:nvSpPr>
        <p:spPr>
          <a:xfrm>
            <a:off x="2823000" y="3303025"/>
            <a:ext cx="37581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grpSp>
        <p:nvGrpSpPr>
          <p:cNvPr id="450" name="Google Shape;450;p46"/>
          <p:cNvGrpSpPr/>
          <p:nvPr/>
        </p:nvGrpSpPr>
        <p:grpSpPr>
          <a:xfrm>
            <a:off x="7772750" y="2478425"/>
            <a:ext cx="333300" cy="880200"/>
            <a:chOff x="7772750" y="2478425"/>
            <a:chExt cx="333300" cy="880200"/>
          </a:xfrm>
        </p:grpSpPr>
        <p:sp>
          <p:nvSpPr>
            <p:cNvPr id="451" name="Google Shape;451;p46"/>
            <p:cNvSpPr/>
            <p:nvPr/>
          </p:nvSpPr>
          <p:spPr>
            <a:xfrm rot="5400000">
              <a:off x="7499300" y="2751875"/>
              <a:ext cx="880200" cy="3333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52" name="Google Shape;452;p46"/>
            <p:cNvCxnSpPr/>
            <p:nvPr/>
          </p:nvCxnSpPr>
          <p:spPr>
            <a:xfrm>
              <a:off x="7939400" y="2627675"/>
              <a:ext cx="0" cy="58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53" name="Google Shape;453;p46"/>
            <p:cNvSpPr/>
            <p:nvPr/>
          </p:nvSpPr>
          <p:spPr>
            <a:xfrm rot="5400000">
              <a:off x="7864577" y="3062071"/>
              <a:ext cx="149649" cy="172411"/>
            </a:xfrm>
            <a:custGeom>
              <a:rect b="b" l="l" r="r" t="t"/>
              <a:pathLst>
                <a:path extrusionOk="0" h="10021" w="8698">
                  <a:moveTo>
                    <a:pt x="530" y="1"/>
                  </a:moveTo>
                  <a:lnTo>
                    <a:pt x="1" y="856"/>
                  </a:lnTo>
                  <a:lnTo>
                    <a:pt x="6803" y="5011"/>
                  </a:lnTo>
                  <a:lnTo>
                    <a:pt x="1" y="9165"/>
                  </a:lnTo>
                  <a:lnTo>
                    <a:pt x="530" y="10020"/>
                  </a:lnTo>
                  <a:lnTo>
                    <a:pt x="8697" y="5011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3_1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7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7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7" name="Google Shape;457;p47"/>
          <p:cNvSpPr txBox="1"/>
          <p:nvPr>
            <p:ph idx="1" type="body"/>
          </p:nvPr>
        </p:nvSpPr>
        <p:spPr>
          <a:xfrm>
            <a:off x="879000" y="1652400"/>
            <a:ext cx="3670500" cy="27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8" name="Google Shape;458;p47"/>
          <p:cNvSpPr txBox="1"/>
          <p:nvPr>
            <p:ph idx="2" type="body"/>
          </p:nvPr>
        </p:nvSpPr>
        <p:spPr>
          <a:xfrm>
            <a:off x="4595825" y="1652400"/>
            <a:ext cx="3670500" cy="27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9" name="Google Shape;459;p47"/>
          <p:cNvSpPr txBox="1"/>
          <p:nvPr>
            <p:ph idx="3" type="subTitle"/>
          </p:nvPr>
        </p:nvSpPr>
        <p:spPr>
          <a:xfrm>
            <a:off x="879000" y="1304325"/>
            <a:ext cx="7386000" cy="3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8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48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3" name="Google Shape;463;p48"/>
          <p:cNvSpPr txBox="1"/>
          <p:nvPr>
            <p:ph idx="1" type="subTitle"/>
          </p:nvPr>
        </p:nvSpPr>
        <p:spPr>
          <a:xfrm>
            <a:off x="941850" y="3182750"/>
            <a:ext cx="21252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4" name="Google Shape;464;p48"/>
          <p:cNvSpPr txBox="1"/>
          <p:nvPr>
            <p:ph idx="2" type="subTitle"/>
          </p:nvPr>
        </p:nvSpPr>
        <p:spPr>
          <a:xfrm>
            <a:off x="941850" y="2852050"/>
            <a:ext cx="21252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65" name="Google Shape;465;p48"/>
          <p:cNvSpPr txBox="1"/>
          <p:nvPr>
            <p:ph idx="3" type="subTitle"/>
          </p:nvPr>
        </p:nvSpPr>
        <p:spPr>
          <a:xfrm>
            <a:off x="6076950" y="3182750"/>
            <a:ext cx="21252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6" name="Google Shape;466;p48"/>
          <p:cNvSpPr txBox="1"/>
          <p:nvPr>
            <p:ph idx="4" type="subTitle"/>
          </p:nvPr>
        </p:nvSpPr>
        <p:spPr>
          <a:xfrm>
            <a:off x="6076950" y="2852050"/>
            <a:ext cx="21252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67" name="Google Shape;467;p48"/>
          <p:cNvSpPr txBox="1"/>
          <p:nvPr>
            <p:ph idx="5" type="subTitle"/>
          </p:nvPr>
        </p:nvSpPr>
        <p:spPr>
          <a:xfrm>
            <a:off x="3509400" y="3182750"/>
            <a:ext cx="21252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8" name="Google Shape;468;p48"/>
          <p:cNvSpPr txBox="1"/>
          <p:nvPr>
            <p:ph idx="6" type="subTitle"/>
          </p:nvPr>
        </p:nvSpPr>
        <p:spPr>
          <a:xfrm>
            <a:off x="3509400" y="2852050"/>
            <a:ext cx="21252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grpSp>
        <p:nvGrpSpPr>
          <p:cNvPr id="469" name="Google Shape;469;p48"/>
          <p:cNvGrpSpPr/>
          <p:nvPr/>
        </p:nvGrpSpPr>
        <p:grpSpPr>
          <a:xfrm>
            <a:off x="1093200" y="4115750"/>
            <a:ext cx="6957600" cy="333300"/>
            <a:chOff x="1093200" y="4115750"/>
            <a:chExt cx="6957600" cy="333300"/>
          </a:xfrm>
        </p:grpSpPr>
        <p:sp>
          <p:nvSpPr>
            <p:cNvPr id="470" name="Google Shape;470;p48"/>
            <p:cNvSpPr/>
            <p:nvPr/>
          </p:nvSpPr>
          <p:spPr>
            <a:xfrm>
              <a:off x="1093200" y="4115750"/>
              <a:ext cx="6957600" cy="3333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71" name="Google Shape;471;p48"/>
            <p:cNvCxnSpPr/>
            <p:nvPr/>
          </p:nvCxnSpPr>
          <p:spPr>
            <a:xfrm>
              <a:off x="1389900" y="4282400"/>
              <a:ext cx="63642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72" name="Google Shape;472;p48"/>
            <p:cNvSpPr/>
            <p:nvPr/>
          </p:nvSpPr>
          <p:spPr>
            <a:xfrm>
              <a:off x="7628677" y="4196196"/>
              <a:ext cx="149649" cy="172411"/>
            </a:xfrm>
            <a:custGeom>
              <a:rect b="b" l="l" r="r" t="t"/>
              <a:pathLst>
                <a:path extrusionOk="0" h="10021" w="8698">
                  <a:moveTo>
                    <a:pt x="530" y="1"/>
                  </a:moveTo>
                  <a:lnTo>
                    <a:pt x="1" y="856"/>
                  </a:lnTo>
                  <a:lnTo>
                    <a:pt x="6803" y="5011"/>
                  </a:lnTo>
                  <a:lnTo>
                    <a:pt x="1" y="9165"/>
                  </a:lnTo>
                  <a:lnTo>
                    <a:pt x="530" y="10020"/>
                  </a:lnTo>
                  <a:lnTo>
                    <a:pt x="8697" y="5011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4_1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9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49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6" name="Google Shape;476;p49"/>
          <p:cNvSpPr txBox="1"/>
          <p:nvPr>
            <p:ph idx="1" type="subTitle"/>
          </p:nvPr>
        </p:nvSpPr>
        <p:spPr>
          <a:xfrm>
            <a:off x="1173750" y="3708438"/>
            <a:ext cx="20157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7" name="Google Shape;477;p49"/>
          <p:cNvSpPr txBox="1"/>
          <p:nvPr>
            <p:ph idx="2" type="subTitle"/>
          </p:nvPr>
        </p:nvSpPr>
        <p:spPr>
          <a:xfrm>
            <a:off x="1173750" y="3307063"/>
            <a:ext cx="2015700" cy="30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78" name="Google Shape;478;p49"/>
          <p:cNvSpPr txBox="1"/>
          <p:nvPr>
            <p:ph idx="3" type="subTitle"/>
          </p:nvPr>
        </p:nvSpPr>
        <p:spPr>
          <a:xfrm>
            <a:off x="3564125" y="2020125"/>
            <a:ext cx="20157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9" name="Google Shape;479;p49"/>
          <p:cNvSpPr txBox="1"/>
          <p:nvPr>
            <p:ph idx="4" type="subTitle"/>
          </p:nvPr>
        </p:nvSpPr>
        <p:spPr>
          <a:xfrm>
            <a:off x="3564125" y="1618750"/>
            <a:ext cx="2015700" cy="30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80" name="Google Shape;480;p49"/>
          <p:cNvSpPr txBox="1"/>
          <p:nvPr>
            <p:ph idx="5" type="subTitle"/>
          </p:nvPr>
        </p:nvSpPr>
        <p:spPr>
          <a:xfrm>
            <a:off x="5954500" y="3708450"/>
            <a:ext cx="20157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1" name="Google Shape;481;p49"/>
          <p:cNvSpPr txBox="1"/>
          <p:nvPr>
            <p:ph idx="6" type="subTitle"/>
          </p:nvPr>
        </p:nvSpPr>
        <p:spPr>
          <a:xfrm>
            <a:off x="5954500" y="3307075"/>
            <a:ext cx="2015700" cy="30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6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0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50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5" name="Google Shape;485;p50"/>
          <p:cNvSpPr txBox="1"/>
          <p:nvPr>
            <p:ph idx="1" type="subTitle"/>
          </p:nvPr>
        </p:nvSpPr>
        <p:spPr>
          <a:xfrm>
            <a:off x="2381475" y="2161300"/>
            <a:ext cx="20157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50"/>
          <p:cNvSpPr txBox="1"/>
          <p:nvPr>
            <p:ph idx="2" type="subTitle"/>
          </p:nvPr>
        </p:nvSpPr>
        <p:spPr>
          <a:xfrm>
            <a:off x="2381475" y="1800500"/>
            <a:ext cx="2015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87" name="Google Shape;487;p50"/>
          <p:cNvSpPr txBox="1"/>
          <p:nvPr>
            <p:ph idx="3" type="subTitle"/>
          </p:nvPr>
        </p:nvSpPr>
        <p:spPr>
          <a:xfrm>
            <a:off x="2381475" y="3597950"/>
            <a:ext cx="20157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8" name="Google Shape;488;p50"/>
          <p:cNvSpPr txBox="1"/>
          <p:nvPr>
            <p:ph idx="4" type="subTitle"/>
          </p:nvPr>
        </p:nvSpPr>
        <p:spPr>
          <a:xfrm>
            <a:off x="2381475" y="3237150"/>
            <a:ext cx="2015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89" name="Google Shape;489;p50"/>
          <p:cNvSpPr txBox="1"/>
          <p:nvPr>
            <p:ph idx="5" type="subTitle"/>
          </p:nvPr>
        </p:nvSpPr>
        <p:spPr>
          <a:xfrm>
            <a:off x="5998650" y="2161300"/>
            <a:ext cx="20157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0" name="Google Shape;490;p50"/>
          <p:cNvSpPr txBox="1"/>
          <p:nvPr>
            <p:ph idx="6" type="subTitle"/>
          </p:nvPr>
        </p:nvSpPr>
        <p:spPr>
          <a:xfrm>
            <a:off x="5998650" y="1800500"/>
            <a:ext cx="2015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91" name="Google Shape;491;p50"/>
          <p:cNvSpPr txBox="1"/>
          <p:nvPr>
            <p:ph idx="7" type="subTitle"/>
          </p:nvPr>
        </p:nvSpPr>
        <p:spPr>
          <a:xfrm>
            <a:off x="5998650" y="3597950"/>
            <a:ext cx="20157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50"/>
          <p:cNvSpPr txBox="1"/>
          <p:nvPr>
            <p:ph idx="8" type="subTitle"/>
          </p:nvPr>
        </p:nvSpPr>
        <p:spPr>
          <a:xfrm>
            <a:off x="5998650" y="3237150"/>
            <a:ext cx="2015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51"/>
          <p:cNvPicPr preferRelativeResize="0"/>
          <p:nvPr/>
        </p:nvPicPr>
        <p:blipFill rotWithShape="1">
          <a:blip r:embed="rId2">
            <a:alphaModFix/>
          </a:blip>
          <a:srcRect b="6949" l="0" r="0" t="83447"/>
          <a:stretch/>
        </p:blipFill>
        <p:spPr>
          <a:xfrm>
            <a:off x="713225" y="4180401"/>
            <a:ext cx="7717550" cy="4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51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51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7" name="Google Shape;497;p51"/>
          <p:cNvSpPr txBox="1"/>
          <p:nvPr>
            <p:ph idx="1" type="subTitle"/>
          </p:nvPr>
        </p:nvSpPr>
        <p:spPr>
          <a:xfrm>
            <a:off x="941850" y="3273850"/>
            <a:ext cx="21252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51"/>
          <p:cNvSpPr txBox="1"/>
          <p:nvPr>
            <p:ph idx="2" type="subTitle"/>
          </p:nvPr>
        </p:nvSpPr>
        <p:spPr>
          <a:xfrm>
            <a:off x="941850" y="2913050"/>
            <a:ext cx="21252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99" name="Google Shape;499;p51"/>
          <p:cNvSpPr txBox="1"/>
          <p:nvPr>
            <p:ph idx="3" type="subTitle"/>
          </p:nvPr>
        </p:nvSpPr>
        <p:spPr>
          <a:xfrm>
            <a:off x="6076950" y="3273850"/>
            <a:ext cx="21252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0" name="Google Shape;500;p51"/>
          <p:cNvSpPr txBox="1"/>
          <p:nvPr>
            <p:ph idx="4" type="subTitle"/>
          </p:nvPr>
        </p:nvSpPr>
        <p:spPr>
          <a:xfrm>
            <a:off x="6076950" y="2913050"/>
            <a:ext cx="21252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01" name="Google Shape;501;p51"/>
          <p:cNvSpPr txBox="1"/>
          <p:nvPr>
            <p:ph idx="5" type="subTitle"/>
          </p:nvPr>
        </p:nvSpPr>
        <p:spPr>
          <a:xfrm>
            <a:off x="3509400" y="3273850"/>
            <a:ext cx="21252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2" name="Google Shape;502;p51"/>
          <p:cNvSpPr txBox="1"/>
          <p:nvPr>
            <p:ph idx="6" type="subTitle"/>
          </p:nvPr>
        </p:nvSpPr>
        <p:spPr>
          <a:xfrm>
            <a:off x="3509400" y="2913050"/>
            <a:ext cx="21252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03" name="Google Shape;503;p51"/>
          <p:cNvSpPr txBox="1"/>
          <p:nvPr>
            <p:ph idx="7" type="subTitle"/>
          </p:nvPr>
        </p:nvSpPr>
        <p:spPr>
          <a:xfrm>
            <a:off x="941850" y="2026700"/>
            <a:ext cx="21252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51"/>
          <p:cNvSpPr txBox="1"/>
          <p:nvPr>
            <p:ph idx="8" type="subTitle"/>
          </p:nvPr>
        </p:nvSpPr>
        <p:spPr>
          <a:xfrm>
            <a:off x="941850" y="1665900"/>
            <a:ext cx="21252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05" name="Google Shape;505;p51"/>
          <p:cNvSpPr txBox="1"/>
          <p:nvPr>
            <p:ph idx="9" type="subTitle"/>
          </p:nvPr>
        </p:nvSpPr>
        <p:spPr>
          <a:xfrm>
            <a:off x="6076950" y="2026700"/>
            <a:ext cx="21252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6" name="Google Shape;506;p51"/>
          <p:cNvSpPr txBox="1"/>
          <p:nvPr>
            <p:ph idx="13" type="subTitle"/>
          </p:nvPr>
        </p:nvSpPr>
        <p:spPr>
          <a:xfrm>
            <a:off x="6076950" y="1665900"/>
            <a:ext cx="21252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07" name="Google Shape;507;p51"/>
          <p:cNvSpPr txBox="1"/>
          <p:nvPr>
            <p:ph idx="14" type="subTitle"/>
          </p:nvPr>
        </p:nvSpPr>
        <p:spPr>
          <a:xfrm>
            <a:off x="3509400" y="2026700"/>
            <a:ext cx="21252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51"/>
          <p:cNvSpPr txBox="1"/>
          <p:nvPr>
            <p:ph idx="15" type="subTitle"/>
          </p:nvPr>
        </p:nvSpPr>
        <p:spPr>
          <a:xfrm>
            <a:off x="3509400" y="1665900"/>
            <a:ext cx="21252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6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"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2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52"/>
          <p:cNvSpPr txBox="1"/>
          <p:nvPr>
            <p:ph type="title"/>
          </p:nvPr>
        </p:nvSpPr>
        <p:spPr>
          <a:xfrm>
            <a:off x="713225" y="539500"/>
            <a:ext cx="4893900" cy="102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12" name="Google Shape;512;p52"/>
          <p:cNvSpPr txBox="1"/>
          <p:nvPr>
            <p:ph idx="1" type="subTitle"/>
          </p:nvPr>
        </p:nvSpPr>
        <p:spPr>
          <a:xfrm>
            <a:off x="1273025" y="2470945"/>
            <a:ext cx="37743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13" name="Google Shape;513;p52"/>
          <p:cNvSpPr txBox="1"/>
          <p:nvPr>
            <p:ph idx="2" type="subTitle"/>
          </p:nvPr>
        </p:nvSpPr>
        <p:spPr>
          <a:xfrm>
            <a:off x="1273025" y="4096495"/>
            <a:ext cx="3774300" cy="2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514" name="Google Shape;514;p52"/>
          <p:cNvSpPr txBox="1"/>
          <p:nvPr/>
        </p:nvSpPr>
        <p:spPr>
          <a:xfrm>
            <a:off x="1273025" y="3413475"/>
            <a:ext cx="37743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9525" lIns="129525" spcFirstLastPara="1" rIns="129525" wrap="square" tIns="1295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Credits: This presentation template was created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Zen Kaku Gothic Antique"/>
                <a:ea typeface="Zen Kaku Gothic Antique"/>
                <a:cs typeface="Zen Kaku Gothic Antique"/>
                <a:sym typeface="Zen Kaku Gothic Antique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, and includes icons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Zen Kaku Gothic Antique"/>
                <a:ea typeface="Zen Kaku Gothic Antique"/>
                <a:cs typeface="Zen Kaku Gothic Antique"/>
                <a:sym typeface="Zen Kaku Gothic Antiq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, and infographics &amp; images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Zen Kaku Gothic Antique"/>
                <a:ea typeface="Zen Kaku Gothic Antique"/>
                <a:cs typeface="Zen Kaku Gothic Antique"/>
                <a:sym typeface="Zen Kaku Gothic Antiq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53"/>
          <p:cNvPicPr preferRelativeResize="0"/>
          <p:nvPr/>
        </p:nvPicPr>
        <p:blipFill rotWithShape="1">
          <a:blip r:embed="rId2">
            <a:alphaModFix/>
          </a:blip>
          <a:srcRect b="6949" l="0" r="0" t="83447"/>
          <a:stretch/>
        </p:blipFill>
        <p:spPr>
          <a:xfrm>
            <a:off x="713225" y="4180401"/>
            <a:ext cx="7717550" cy="4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53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54"/>
          <p:cNvPicPr preferRelativeResize="0"/>
          <p:nvPr/>
        </p:nvPicPr>
        <p:blipFill rotWithShape="1">
          <a:blip r:embed="rId2">
            <a:alphaModFix/>
          </a:blip>
          <a:srcRect b="-5209" l="28264" r="47129" t="-30108"/>
          <a:stretch/>
        </p:blipFill>
        <p:spPr>
          <a:xfrm>
            <a:off x="7349625" y="1237625"/>
            <a:ext cx="1081151" cy="33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54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7"/>
          <p:cNvPicPr preferRelativeResize="0"/>
          <p:nvPr/>
        </p:nvPicPr>
        <p:blipFill rotWithShape="1">
          <a:blip r:embed="rId2">
            <a:alphaModFix/>
          </a:blip>
          <a:srcRect b="-14650" l="46624" r="25539" t="-38441"/>
          <a:stretch/>
        </p:blipFill>
        <p:spPr>
          <a:xfrm>
            <a:off x="713225" y="1237625"/>
            <a:ext cx="1081151" cy="336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7"/>
          <p:cNvPicPr preferRelativeResize="0"/>
          <p:nvPr/>
        </p:nvPicPr>
        <p:blipFill rotWithShape="1">
          <a:blip r:embed="rId2">
            <a:alphaModFix/>
          </a:blip>
          <a:srcRect b="-5209" l="28264" r="47129" t="-30108"/>
          <a:stretch/>
        </p:blipFill>
        <p:spPr>
          <a:xfrm>
            <a:off x="7349625" y="1237625"/>
            <a:ext cx="1081151" cy="33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7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" type="body"/>
          </p:nvPr>
        </p:nvSpPr>
        <p:spPr>
          <a:xfrm>
            <a:off x="2541150" y="1934225"/>
            <a:ext cx="4061700" cy="19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8"/>
          <p:cNvPicPr preferRelativeResize="0"/>
          <p:nvPr/>
        </p:nvPicPr>
        <p:blipFill rotWithShape="1">
          <a:blip r:embed="rId2">
            <a:alphaModFix/>
          </a:blip>
          <a:srcRect b="86457" l="0" r="0" t="0"/>
          <a:stretch/>
        </p:blipFill>
        <p:spPr>
          <a:xfrm>
            <a:off x="713225" y="539500"/>
            <a:ext cx="7717550" cy="59089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8"/>
          <p:cNvSpPr txBox="1"/>
          <p:nvPr>
            <p:ph type="title"/>
          </p:nvPr>
        </p:nvSpPr>
        <p:spPr>
          <a:xfrm>
            <a:off x="713250" y="1359750"/>
            <a:ext cx="7717500" cy="231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60" name="Google Shape;60;p8"/>
          <p:cNvGrpSpPr/>
          <p:nvPr/>
        </p:nvGrpSpPr>
        <p:grpSpPr>
          <a:xfrm>
            <a:off x="980975" y="3888911"/>
            <a:ext cx="1177154" cy="499402"/>
            <a:chOff x="980975" y="3888911"/>
            <a:chExt cx="1177154" cy="499402"/>
          </a:xfrm>
        </p:grpSpPr>
        <p:sp>
          <p:nvSpPr>
            <p:cNvPr id="61" name="Google Shape;61;p8"/>
            <p:cNvSpPr/>
            <p:nvPr/>
          </p:nvSpPr>
          <p:spPr>
            <a:xfrm>
              <a:off x="985124" y="4140687"/>
              <a:ext cx="1168839" cy="247627"/>
            </a:xfrm>
            <a:custGeom>
              <a:rect b="b" l="l" r="r" t="t"/>
              <a:pathLst>
                <a:path extrusionOk="0" h="14562" w="68735">
                  <a:moveTo>
                    <a:pt x="34378" y="1"/>
                  </a:moveTo>
                  <a:cubicBezTo>
                    <a:pt x="15397" y="1"/>
                    <a:pt x="1" y="3259"/>
                    <a:pt x="1" y="7291"/>
                  </a:cubicBezTo>
                  <a:cubicBezTo>
                    <a:pt x="1" y="11303"/>
                    <a:pt x="15397" y="14562"/>
                    <a:pt x="34378" y="14562"/>
                  </a:cubicBezTo>
                  <a:cubicBezTo>
                    <a:pt x="53338" y="14562"/>
                    <a:pt x="68735" y="11303"/>
                    <a:pt x="68735" y="7291"/>
                  </a:cubicBezTo>
                  <a:cubicBezTo>
                    <a:pt x="68735" y="3259"/>
                    <a:pt x="53338" y="1"/>
                    <a:pt x="3437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980975" y="4012894"/>
              <a:ext cx="1177154" cy="255942"/>
            </a:xfrm>
            <a:custGeom>
              <a:rect b="b" l="l" r="r" t="t"/>
              <a:pathLst>
                <a:path extrusionOk="0" h="15051" w="69224">
                  <a:moveTo>
                    <a:pt x="34622" y="510"/>
                  </a:moveTo>
                  <a:cubicBezTo>
                    <a:pt x="43787" y="510"/>
                    <a:pt x="52381" y="1263"/>
                    <a:pt x="58857" y="2628"/>
                  </a:cubicBezTo>
                  <a:cubicBezTo>
                    <a:pt x="65130" y="3952"/>
                    <a:pt x="68714" y="5744"/>
                    <a:pt x="68714" y="7516"/>
                  </a:cubicBezTo>
                  <a:cubicBezTo>
                    <a:pt x="68714" y="9308"/>
                    <a:pt x="65130" y="11080"/>
                    <a:pt x="58857" y="12424"/>
                  </a:cubicBezTo>
                  <a:cubicBezTo>
                    <a:pt x="52381" y="13788"/>
                    <a:pt x="43766" y="14542"/>
                    <a:pt x="34622" y="14542"/>
                  </a:cubicBezTo>
                  <a:cubicBezTo>
                    <a:pt x="25457" y="14542"/>
                    <a:pt x="16843" y="13788"/>
                    <a:pt x="10367" y="12424"/>
                  </a:cubicBezTo>
                  <a:cubicBezTo>
                    <a:pt x="4114" y="11100"/>
                    <a:pt x="510" y="9308"/>
                    <a:pt x="510" y="7516"/>
                  </a:cubicBezTo>
                  <a:cubicBezTo>
                    <a:pt x="510" y="5744"/>
                    <a:pt x="4114" y="3952"/>
                    <a:pt x="10367" y="2628"/>
                  </a:cubicBezTo>
                  <a:cubicBezTo>
                    <a:pt x="16843" y="1263"/>
                    <a:pt x="25457" y="510"/>
                    <a:pt x="34622" y="510"/>
                  </a:cubicBezTo>
                  <a:close/>
                  <a:moveTo>
                    <a:pt x="34622" y="1"/>
                  </a:moveTo>
                  <a:cubicBezTo>
                    <a:pt x="25417" y="1"/>
                    <a:pt x="16782" y="754"/>
                    <a:pt x="10265" y="2139"/>
                  </a:cubicBezTo>
                  <a:cubicBezTo>
                    <a:pt x="5581" y="3117"/>
                    <a:pt x="0" y="4868"/>
                    <a:pt x="0" y="7516"/>
                  </a:cubicBezTo>
                  <a:cubicBezTo>
                    <a:pt x="0" y="10183"/>
                    <a:pt x="5581" y="11935"/>
                    <a:pt x="10265" y="12912"/>
                  </a:cubicBezTo>
                  <a:cubicBezTo>
                    <a:pt x="16782" y="14297"/>
                    <a:pt x="25417" y="15051"/>
                    <a:pt x="34622" y="15051"/>
                  </a:cubicBezTo>
                  <a:cubicBezTo>
                    <a:pt x="43807" y="15051"/>
                    <a:pt x="52462" y="14297"/>
                    <a:pt x="58959" y="12912"/>
                  </a:cubicBezTo>
                  <a:cubicBezTo>
                    <a:pt x="63643" y="11935"/>
                    <a:pt x="69223" y="10183"/>
                    <a:pt x="69223" y="7516"/>
                  </a:cubicBezTo>
                  <a:cubicBezTo>
                    <a:pt x="69223" y="4868"/>
                    <a:pt x="63643" y="3117"/>
                    <a:pt x="58959" y="2139"/>
                  </a:cubicBezTo>
                  <a:cubicBezTo>
                    <a:pt x="52462" y="754"/>
                    <a:pt x="43807" y="1"/>
                    <a:pt x="3462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980975" y="3888911"/>
              <a:ext cx="1177154" cy="256299"/>
            </a:xfrm>
            <a:custGeom>
              <a:rect b="b" l="l" r="r" t="t"/>
              <a:pathLst>
                <a:path extrusionOk="0" h="15072" w="69224">
                  <a:moveTo>
                    <a:pt x="34622" y="510"/>
                  </a:moveTo>
                  <a:cubicBezTo>
                    <a:pt x="43787" y="510"/>
                    <a:pt x="52381" y="1263"/>
                    <a:pt x="58857" y="2648"/>
                  </a:cubicBezTo>
                  <a:cubicBezTo>
                    <a:pt x="65130" y="3972"/>
                    <a:pt x="68714" y="5744"/>
                    <a:pt x="68714" y="7536"/>
                  </a:cubicBezTo>
                  <a:cubicBezTo>
                    <a:pt x="68714" y="9328"/>
                    <a:pt x="65130" y="11100"/>
                    <a:pt x="58857" y="12424"/>
                  </a:cubicBezTo>
                  <a:cubicBezTo>
                    <a:pt x="52381" y="13809"/>
                    <a:pt x="43766" y="14562"/>
                    <a:pt x="34622" y="14562"/>
                  </a:cubicBezTo>
                  <a:cubicBezTo>
                    <a:pt x="25457" y="14562"/>
                    <a:pt x="16843" y="13809"/>
                    <a:pt x="10367" y="12424"/>
                  </a:cubicBezTo>
                  <a:cubicBezTo>
                    <a:pt x="4114" y="11100"/>
                    <a:pt x="510" y="9328"/>
                    <a:pt x="510" y="7536"/>
                  </a:cubicBezTo>
                  <a:cubicBezTo>
                    <a:pt x="510" y="5744"/>
                    <a:pt x="4114" y="3972"/>
                    <a:pt x="10367" y="2648"/>
                  </a:cubicBezTo>
                  <a:cubicBezTo>
                    <a:pt x="16843" y="1263"/>
                    <a:pt x="25457" y="510"/>
                    <a:pt x="34622" y="510"/>
                  </a:cubicBezTo>
                  <a:close/>
                  <a:moveTo>
                    <a:pt x="34622" y="1"/>
                  </a:moveTo>
                  <a:cubicBezTo>
                    <a:pt x="25417" y="1"/>
                    <a:pt x="16782" y="775"/>
                    <a:pt x="10265" y="2139"/>
                  </a:cubicBezTo>
                  <a:cubicBezTo>
                    <a:pt x="5581" y="3137"/>
                    <a:pt x="0" y="4868"/>
                    <a:pt x="0" y="7536"/>
                  </a:cubicBezTo>
                  <a:cubicBezTo>
                    <a:pt x="0" y="10204"/>
                    <a:pt x="5581" y="11935"/>
                    <a:pt x="10265" y="12933"/>
                  </a:cubicBezTo>
                  <a:cubicBezTo>
                    <a:pt x="16782" y="14318"/>
                    <a:pt x="25417" y="15071"/>
                    <a:pt x="34622" y="15071"/>
                  </a:cubicBezTo>
                  <a:cubicBezTo>
                    <a:pt x="43807" y="15071"/>
                    <a:pt x="52462" y="14318"/>
                    <a:pt x="58959" y="12933"/>
                  </a:cubicBezTo>
                  <a:cubicBezTo>
                    <a:pt x="63643" y="11935"/>
                    <a:pt x="69223" y="10204"/>
                    <a:pt x="69223" y="7536"/>
                  </a:cubicBezTo>
                  <a:cubicBezTo>
                    <a:pt x="69223" y="4889"/>
                    <a:pt x="63643" y="3137"/>
                    <a:pt x="58959" y="2139"/>
                  </a:cubicBezTo>
                  <a:cubicBezTo>
                    <a:pt x="52462" y="775"/>
                    <a:pt x="43807" y="1"/>
                    <a:pt x="3462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" name="Google Shape;64;p8"/>
          <p:cNvGrpSpPr/>
          <p:nvPr/>
        </p:nvGrpSpPr>
        <p:grpSpPr>
          <a:xfrm>
            <a:off x="2564931" y="4013093"/>
            <a:ext cx="5500407" cy="250525"/>
            <a:chOff x="2564931" y="4013093"/>
            <a:chExt cx="5500407" cy="250525"/>
          </a:xfrm>
        </p:grpSpPr>
        <p:sp>
          <p:nvSpPr>
            <p:cNvPr id="65" name="Google Shape;65;p8"/>
            <p:cNvSpPr/>
            <p:nvPr/>
          </p:nvSpPr>
          <p:spPr>
            <a:xfrm>
              <a:off x="7847888" y="4013093"/>
              <a:ext cx="217450" cy="250525"/>
            </a:xfrm>
            <a:custGeom>
              <a:rect b="b" l="l" r="r" t="t"/>
              <a:pathLst>
                <a:path extrusionOk="0" h="10021" w="8698">
                  <a:moveTo>
                    <a:pt x="530" y="1"/>
                  </a:moveTo>
                  <a:lnTo>
                    <a:pt x="1" y="856"/>
                  </a:lnTo>
                  <a:lnTo>
                    <a:pt x="6803" y="5011"/>
                  </a:lnTo>
                  <a:lnTo>
                    <a:pt x="1" y="9165"/>
                  </a:lnTo>
                  <a:lnTo>
                    <a:pt x="530" y="10020"/>
                  </a:lnTo>
                  <a:lnTo>
                    <a:pt x="8697" y="5011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2564931" y="4126113"/>
              <a:ext cx="5464310" cy="24975"/>
            </a:xfrm>
            <a:custGeom>
              <a:rect b="b" l="l" r="r" t="t"/>
              <a:pathLst>
                <a:path extrusionOk="0" h="999" w="20998">
                  <a:moveTo>
                    <a:pt x="0" y="1"/>
                  </a:moveTo>
                  <a:lnTo>
                    <a:pt x="0" y="999"/>
                  </a:lnTo>
                  <a:lnTo>
                    <a:pt x="20997" y="999"/>
                  </a:lnTo>
                  <a:lnTo>
                    <a:pt x="209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9"/>
          <p:cNvPicPr preferRelativeResize="0"/>
          <p:nvPr/>
        </p:nvPicPr>
        <p:blipFill rotWithShape="1">
          <a:blip r:embed="rId2">
            <a:alphaModFix/>
          </a:blip>
          <a:srcRect b="7150" l="119" r="119" t="222"/>
          <a:stretch/>
        </p:blipFill>
        <p:spPr>
          <a:xfrm>
            <a:off x="722125" y="548900"/>
            <a:ext cx="7699173" cy="404129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9"/>
          <p:cNvSpPr/>
          <p:nvPr/>
        </p:nvSpPr>
        <p:spPr>
          <a:xfrm>
            <a:off x="713225" y="1130400"/>
            <a:ext cx="7717500" cy="288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" name="Google Shape;70;p9"/>
          <p:cNvCxnSpPr/>
          <p:nvPr/>
        </p:nvCxnSpPr>
        <p:spPr>
          <a:xfrm>
            <a:off x="1694900" y="1130400"/>
            <a:ext cx="0" cy="2882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9"/>
          <p:cNvCxnSpPr/>
          <p:nvPr/>
        </p:nvCxnSpPr>
        <p:spPr>
          <a:xfrm>
            <a:off x="7449125" y="1130400"/>
            <a:ext cx="0" cy="2882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9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9"/>
          <p:cNvSpPr txBox="1"/>
          <p:nvPr>
            <p:ph type="title"/>
          </p:nvPr>
        </p:nvSpPr>
        <p:spPr>
          <a:xfrm>
            <a:off x="2324100" y="1466763"/>
            <a:ext cx="4495800" cy="65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4" name="Google Shape;74;p9"/>
          <p:cNvSpPr txBox="1"/>
          <p:nvPr>
            <p:ph idx="1" type="subTitle"/>
          </p:nvPr>
        </p:nvSpPr>
        <p:spPr>
          <a:xfrm>
            <a:off x="2324100" y="2468625"/>
            <a:ext cx="4495800" cy="11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cxnSp>
        <p:nvCxnSpPr>
          <p:cNvPr id="75" name="Google Shape;75;p9"/>
          <p:cNvCxnSpPr/>
          <p:nvPr/>
        </p:nvCxnSpPr>
        <p:spPr>
          <a:xfrm>
            <a:off x="1706775" y="2343725"/>
            <a:ext cx="5755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6" name="Google Shape;76;p9"/>
          <p:cNvGrpSpPr/>
          <p:nvPr/>
        </p:nvGrpSpPr>
        <p:grpSpPr>
          <a:xfrm>
            <a:off x="940675" y="2352377"/>
            <a:ext cx="524946" cy="524946"/>
            <a:chOff x="940675" y="2352377"/>
            <a:chExt cx="524946" cy="524946"/>
          </a:xfrm>
        </p:grpSpPr>
        <p:sp>
          <p:nvSpPr>
            <p:cNvPr id="77" name="Google Shape;77;p9"/>
            <p:cNvSpPr/>
            <p:nvPr/>
          </p:nvSpPr>
          <p:spPr>
            <a:xfrm>
              <a:off x="1171330" y="2352377"/>
              <a:ext cx="63400" cy="524946"/>
            </a:xfrm>
            <a:custGeom>
              <a:rect b="b" l="l" r="r" t="t"/>
              <a:pathLst>
                <a:path extrusionOk="0" h="46210" w="5581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9"/>
            <p:cNvSpPr/>
            <p:nvPr/>
          </p:nvSpPr>
          <p:spPr>
            <a:xfrm>
              <a:off x="1171330" y="2352377"/>
              <a:ext cx="63400" cy="524946"/>
            </a:xfrm>
            <a:custGeom>
              <a:rect b="b" l="l" r="r" t="t"/>
              <a:pathLst>
                <a:path extrusionOk="0" h="46210" w="5581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9"/>
            <p:cNvSpPr/>
            <p:nvPr/>
          </p:nvSpPr>
          <p:spPr>
            <a:xfrm>
              <a:off x="940675" y="2583271"/>
              <a:ext cx="524946" cy="63400"/>
            </a:xfrm>
            <a:custGeom>
              <a:rect b="b" l="l" r="r" t="t"/>
              <a:pathLst>
                <a:path extrusionOk="0" h="5581" w="46210">
                  <a:moveTo>
                    <a:pt x="0" y="0"/>
                  </a:moveTo>
                  <a:lnTo>
                    <a:pt x="0" y="5580"/>
                  </a:lnTo>
                  <a:lnTo>
                    <a:pt x="46210" y="5580"/>
                  </a:lnTo>
                  <a:lnTo>
                    <a:pt x="46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>
              <a:off x="995044" y="2406747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9"/>
            <p:cNvSpPr/>
            <p:nvPr/>
          </p:nvSpPr>
          <p:spPr>
            <a:xfrm>
              <a:off x="995044" y="2406747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9"/>
            <p:cNvSpPr/>
            <p:nvPr/>
          </p:nvSpPr>
          <p:spPr>
            <a:xfrm>
              <a:off x="995044" y="2406747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2687" y="0"/>
                  </a:moveTo>
                  <a:lnTo>
                    <a:pt x="0" y="32687"/>
                  </a:lnTo>
                  <a:lnTo>
                    <a:pt x="3951" y="36638"/>
                  </a:lnTo>
                  <a:lnTo>
                    <a:pt x="36638" y="3951"/>
                  </a:lnTo>
                  <a:lnTo>
                    <a:pt x="326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" name="Google Shape;83;p9"/>
          <p:cNvGrpSpPr/>
          <p:nvPr/>
        </p:nvGrpSpPr>
        <p:grpSpPr>
          <a:xfrm>
            <a:off x="7602875" y="2434850"/>
            <a:ext cx="680250" cy="359975"/>
            <a:chOff x="7602875" y="2434850"/>
            <a:chExt cx="680250" cy="359975"/>
          </a:xfrm>
        </p:grpSpPr>
        <p:sp>
          <p:nvSpPr>
            <p:cNvPr id="84" name="Google Shape;84;p9"/>
            <p:cNvSpPr/>
            <p:nvPr/>
          </p:nvSpPr>
          <p:spPr>
            <a:xfrm>
              <a:off x="7602875" y="2434850"/>
              <a:ext cx="680250" cy="359975"/>
            </a:xfrm>
            <a:custGeom>
              <a:rect b="b" l="l" r="r" t="t"/>
              <a:pathLst>
                <a:path extrusionOk="0" h="14399" w="27210">
                  <a:moveTo>
                    <a:pt x="13605" y="510"/>
                  </a:moveTo>
                  <a:cubicBezTo>
                    <a:pt x="20814" y="510"/>
                    <a:pt x="26700" y="3503"/>
                    <a:pt x="26700" y="7190"/>
                  </a:cubicBezTo>
                  <a:cubicBezTo>
                    <a:pt x="26700" y="10876"/>
                    <a:pt x="20814" y="13890"/>
                    <a:pt x="13605" y="13890"/>
                  </a:cubicBezTo>
                  <a:cubicBezTo>
                    <a:pt x="6375" y="13890"/>
                    <a:pt x="510" y="10876"/>
                    <a:pt x="510" y="7190"/>
                  </a:cubicBezTo>
                  <a:cubicBezTo>
                    <a:pt x="510" y="3503"/>
                    <a:pt x="6375" y="510"/>
                    <a:pt x="13605" y="510"/>
                  </a:cubicBezTo>
                  <a:close/>
                  <a:moveTo>
                    <a:pt x="13605" y="1"/>
                  </a:moveTo>
                  <a:cubicBezTo>
                    <a:pt x="6090" y="1"/>
                    <a:pt x="1" y="3218"/>
                    <a:pt x="1" y="7190"/>
                  </a:cubicBezTo>
                  <a:cubicBezTo>
                    <a:pt x="1" y="11161"/>
                    <a:pt x="6090" y="14399"/>
                    <a:pt x="13605" y="14399"/>
                  </a:cubicBezTo>
                  <a:cubicBezTo>
                    <a:pt x="21100" y="14399"/>
                    <a:pt x="27209" y="11161"/>
                    <a:pt x="27209" y="7190"/>
                  </a:cubicBezTo>
                  <a:cubicBezTo>
                    <a:pt x="27209" y="3218"/>
                    <a:pt x="21100" y="1"/>
                    <a:pt x="136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9"/>
            <p:cNvSpPr/>
            <p:nvPr/>
          </p:nvSpPr>
          <p:spPr>
            <a:xfrm>
              <a:off x="7698100" y="2434850"/>
              <a:ext cx="489300" cy="359975"/>
            </a:xfrm>
            <a:custGeom>
              <a:rect b="b" l="l" r="r" t="t"/>
              <a:pathLst>
                <a:path extrusionOk="0" h="14399" w="19572">
                  <a:moveTo>
                    <a:pt x="9796" y="510"/>
                  </a:moveTo>
                  <a:cubicBezTo>
                    <a:pt x="14908" y="510"/>
                    <a:pt x="19062" y="3503"/>
                    <a:pt x="19062" y="7190"/>
                  </a:cubicBezTo>
                  <a:cubicBezTo>
                    <a:pt x="19062" y="10876"/>
                    <a:pt x="14887" y="13890"/>
                    <a:pt x="9796" y="13890"/>
                  </a:cubicBezTo>
                  <a:cubicBezTo>
                    <a:pt x="4684" y="13890"/>
                    <a:pt x="509" y="10876"/>
                    <a:pt x="509" y="7190"/>
                  </a:cubicBezTo>
                  <a:cubicBezTo>
                    <a:pt x="509" y="3503"/>
                    <a:pt x="4684" y="510"/>
                    <a:pt x="9796" y="510"/>
                  </a:cubicBezTo>
                  <a:close/>
                  <a:moveTo>
                    <a:pt x="9796" y="1"/>
                  </a:moveTo>
                  <a:cubicBezTo>
                    <a:pt x="4399" y="1"/>
                    <a:pt x="0" y="3218"/>
                    <a:pt x="0" y="7190"/>
                  </a:cubicBezTo>
                  <a:cubicBezTo>
                    <a:pt x="0" y="11161"/>
                    <a:pt x="4399" y="14399"/>
                    <a:pt x="9796" y="14399"/>
                  </a:cubicBezTo>
                  <a:cubicBezTo>
                    <a:pt x="15173" y="14399"/>
                    <a:pt x="19571" y="11161"/>
                    <a:pt x="19571" y="7190"/>
                  </a:cubicBezTo>
                  <a:cubicBezTo>
                    <a:pt x="19571" y="3218"/>
                    <a:pt x="15173" y="1"/>
                    <a:pt x="97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9"/>
            <p:cNvSpPr/>
            <p:nvPr/>
          </p:nvSpPr>
          <p:spPr>
            <a:xfrm>
              <a:off x="7815700" y="2434850"/>
              <a:ext cx="254100" cy="359975"/>
            </a:xfrm>
            <a:custGeom>
              <a:rect b="b" l="l" r="r" t="t"/>
              <a:pathLst>
                <a:path extrusionOk="0" h="14399" w="10164">
                  <a:moveTo>
                    <a:pt x="5092" y="510"/>
                  </a:moveTo>
                  <a:cubicBezTo>
                    <a:pt x="7617" y="510"/>
                    <a:pt x="9654" y="3503"/>
                    <a:pt x="9654" y="7190"/>
                  </a:cubicBezTo>
                  <a:cubicBezTo>
                    <a:pt x="9654" y="10876"/>
                    <a:pt x="7617" y="13890"/>
                    <a:pt x="5092" y="13890"/>
                  </a:cubicBezTo>
                  <a:cubicBezTo>
                    <a:pt x="2567" y="13890"/>
                    <a:pt x="510" y="10876"/>
                    <a:pt x="510" y="7190"/>
                  </a:cubicBezTo>
                  <a:cubicBezTo>
                    <a:pt x="510" y="3503"/>
                    <a:pt x="2567" y="510"/>
                    <a:pt x="5092" y="510"/>
                  </a:cubicBezTo>
                  <a:close/>
                  <a:moveTo>
                    <a:pt x="5092" y="1"/>
                  </a:moveTo>
                  <a:cubicBezTo>
                    <a:pt x="2282" y="1"/>
                    <a:pt x="1" y="3218"/>
                    <a:pt x="1" y="7190"/>
                  </a:cubicBezTo>
                  <a:cubicBezTo>
                    <a:pt x="1" y="11161"/>
                    <a:pt x="2282" y="14399"/>
                    <a:pt x="5092" y="14399"/>
                  </a:cubicBezTo>
                  <a:cubicBezTo>
                    <a:pt x="7882" y="14399"/>
                    <a:pt x="10163" y="11161"/>
                    <a:pt x="10163" y="7190"/>
                  </a:cubicBezTo>
                  <a:cubicBezTo>
                    <a:pt x="10163" y="3218"/>
                    <a:pt x="7882" y="1"/>
                    <a:pt x="5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9"/>
            <p:cNvSpPr/>
            <p:nvPr/>
          </p:nvSpPr>
          <p:spPr>
            <a:xfrm>
              <a:off x="7609000" y="2608463"/>
              <a:ext cx="667500" cy="12750"/>
            </a:xfrm>
            <a:custGeom>
              <a:rect b="b" l="l" r="r" t="t"/>
              <a:pathLst>
                <a:path extrusionOk="0" h="510" w="26700">
                  <a:moveTo>
                    <a:pt x="0" y="0"/>
                  </a:moveTo>
                  <a:lnTo>
                    <a:pt x="0" y="509"/>
                  </a:lnTo>
                  <a:lnTo>
                    <a:pt x="26699" y="509"/>
                  </a:lnTo>
                  <a:lnTo>
                    <a:pt x="266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0"/>
          <p:cNvSpPr/>
          <p:nvPr/>
        </p:nvSpPr>
        <p:spPr>
          <a:xfrm>
            <a:off x="-8575" y="0"/>
            <a:ext cx="9152700" cy="5143500"/>
          </a:xfrm>
          <a:prstGeom prst="frame">
            <a:avLst>
              <a:gd fmla="val 14030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0"/>
          <p:cNvPicPr preferRelativeResize="0"/>
          <p:nvPr/>
        </p:nvPicPr>
        <p:blipFill rotWithShape="1">
          <a:blip r:embed="rId2">
            <a:alphaModFix/>
          </a:blip>
          <a:srcRect b="86456" l="0" r="0" t="3940"/>
          <a:stretch/>
        </p:blipFill>
        <p:spPr>
          <a:xfrm>
            <a:off x="713225" y="539501"/>
            <a:ext cx="7717550" cy="4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0"/>
          <p:cNvSpPr/>
          <p:nvPr/>
        </p:nvSpPr>
        <p:spPr>
          <a:xfrm>
            <a:off x="4247250" y="955475"/>
            <a:ext cx="4183800" cy="3218400"/>
          </a:xfrm>
          <a:prstGeom prst="rect">
            <a:avLst/>
          </a:prstGeom>
          <a:gradFill>
            <a:gsLst>
              <a:gs pos="0">
                <a:srgbClr val="4D4D4D">
                  <a:alpha val="0"/>
                </a:srgbClr>
              </a:gs>
              <a:gs pos="100000">
                <a:srgbClr val="000000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0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0"/>
          <p:cNvSpPr txBox="1"/>
          <p:nvPr>
            <p:ph idx="1" type="body"/>
          </p:nvPr>
        </p:nvSpPr>
        <p:spPr>
          <a:xfrm>
            <a:off x="5690975" y="1753650"/>
            <a:ext cx="2558400" cy="163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1pPr>
          </a:lstStyle>
          <a:p/>
        </p:txBody>
      </p:sp>
      <p:pic>
        <p:nvPicPr>
          <p:cNvPr id="94" name="Google Shape;94;p10"/>
          <p:cNvPicPr preferRelativeResize="0"/>
          <p:nvPr/>
        </p:nvPicPr>
        <p:blipFill rotWithShape="1">
          <a:blip r:embed="rId2">
            <a:alphaModFix/>
          </a:blip>
          <a:srcRect b="6949" l="0" r="0" t="83447"/>
          <a:stretch/>
        </p:blipFill>
        <p:spPr>
          <a:xfrm>
            <a:off x="713225" y="4180401"/>
            <a:ext cx="7717550" cy="4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49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51.xml"/><Relationship Id="rId27" Type="http://schemas.openxmlformats.org/officeDocument/2006/relationships/theme" Target="../theme/theme3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79000" y="1297400"/>
            <a:ext cx="7386000" cy="3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●"/>
              <a:defRPr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○"/>
              <a:defRPr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■"/>
              <a:defRPr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●"/>
              <a:defRPr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○"/>
              <a:defRPr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■"/>
              <a:defRPr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●"/>
              <a:defRPr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○"/>
              <a:defRPr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Zen Kaku Gothic Antique"/>
              <a:buChar char="■"/>
              <a:defRPr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orient="horz" pos="2900">
          <p15:clr>
            <a:srgbClr val="EA4335"/>
          </p15:clr>
        </p15:guide>
        <p15:guide id="3" pos="449">
          <p15:clr>
            <a:srgbClr val="EA4335"/>
          </p15:clr>
        </p15:guide>
        <p15:guide id="4" pos="531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8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65" name="Google Shape;265;p28"/>
          <p:cNvSpPr txBox="1"/>
          <p:nvPr>
            <p:ph idx="1" type="body"/>
          </p:nvPr>
        </p:nvSpPr>
        <p:spPr>
          <a:xfrm>
            <a:off x="879000" y="1297400"/>
            <a:ext cx="7386000" cy="3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●"/>
              <a:defRPr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○"/>
              <a:defRPr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■"/>
              <a:defRPr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●"/>
              <a:defRPr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○"/>
              <a:defRPr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■"/>
              <a:defRPr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●"/>
              <a:defRPr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○"/>
              <a:defRPr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Zen Kaku Gothic Antique"/>
              <a:buChar char="■"/>
              <a:defRPr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  <p:sldLayoutId id="2147483699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orient="horz" pos="2900">
          <p15:clr>
            <a:srgbClr val="EA4335"/>
          </p15:clr>
        </p15:guide>
        <p15:guide id="3" pos="449">
          <p15:clr>
            <a:srgbClr val="EA4335"/>
          </p15:clr>
        </p15:guide>
        <p15:guide id="4" pos="531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Relationship Id="rId4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4.xml"/><Relationship Id="rId3" Type="http://schemas.openxmlformats.org/officeDocument/2006/relationships/hyperlink" Target="mailto:ahmed.mostafa00@eng-st.cu.edu.eg" TargetMode="External"/><Relationship Id="rId4" Type="http://schemas.openxmlformats.org/officeDocument/2006/relationships/hyperlink" Target="mailto:ahmed.abdalghany00@eng-st.cu.edu.eg" TargetMode="External"/><Relationship Id="rId5" Type="http://schemas.openxmlformats.org/officeDocument/2006/relationships/hyperlink" Target="mailto:nadeen.ali00@eng-st.cu.edu.eg" TargetMode="External"/><Relationship Id="rId6" Type="http://schemas.openxmlformats.org/officeDocument/2006/relationships/hyperlink" Target="mailto:omar.yassin00@eng-st.cu.edu.eg" TargetMode="External"/><Relationship Id="rId7" Type="http://schemas.openxmlformats.org/officeDocument/2006/relationships/image" Target="../media/image4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.jpg"/><Relationship Id="rId4" Type="http://schemas.openxmlformats.org/officeDocument/2006/relationships/hyperlink" Target="https://slidesgo.com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5" name="Google Shape;525;p55"/>
          <p:cNvCxnSpPr/>
          <p:nvPr/>
        </p:nvCxnSpPr>
        <p:spPr>
          <a:xfrm>
            <a:off x="715350" y="3914650"/>
            <a:ext cx="771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26" name="Google Shape;526;p55"/>
          <p:cNvPicPr preferRelativeResize="0"/>
          <p:nvPr/>
        </p:nvPicPr>
        <p:blipFill rotWithShape="1">
          <a:blip r:embed="rId3">
            <a:alphaModFix/>
          </a:blip>
          <a:srcRect b="238" l="44873" r="15932" t="189"/>
          <a:stretch/>
        </p:blipFill>
        <p:spPr>
          <a:xfrm>
            <a:off x="5563925" y="547575"/>
            <a:ext cx="2857500" cy="40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55"/>
          <p:cNvSpPr txBox="1"/>
          <p:nvPr>
            <p:ph type="ctrTitle"/>
          </p:nvPr>
        </p:nvSpPr>
        <p:spPr>
          <a:xfrm>
            <a:off x="899175" y="813600"/>
            <a:ext cx="3840900" cy="278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Vingine</a:t>
            </a:r>
            <a:endParaRPr/>
          </a:p>
        </p:txBody>
      </p:sp>
      <p:sp>
        <p:nvSpPr>
          <p:cNvPr id="528" name="Google Shape;528;p55"/>
          <p:cNvSpPr txBox="1"/>
          <p:nvPr>
            <p:ph idx="1" type="subTitle"/>
          </p:nvPr>
        </p:nvSpPr>
        <p:spPr>
          <a:xfrm>
            <a:off x="840771" y="4070150"/>
            <a:ext cx="4537500" cy="37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/>
              <a:t>A blazingly fast </a:t>
            </a:r>
            <a:r>
              <a:rPr lang="en" sz="1250"/>
              <a:t>🚀🚀</a:t>
            </a:r>
            <a:r>
              <a:rPr lang="en" sz="1950"/>
              <a:t> media search engine </a:t>
            </a:r>
            <a:r>
              <a:rPr lang="en" sz="1250"/>
              <a:t>(as a service </a:t>
            </a:r>
            <a:r>
              <a:rPr lang="en" sz="1250"/>
              <a:t>🔥</a:t>
            </a:r>
            <a:r>
              <a:rPr lang="en" sz="1250"/>
              <a:t>)</a:t>
            </a:r>
            <a:endParaRPr sz="1250"/>
          </a:p>
        </p:txBody>
      </p:sp>
      <p:sp>
        <p:nvSpPr>
          <p:cNvPr id="529" name="Google Shape;529;p55"/>
          <p:cNvSpPr txBox="1"/>
          <p:nvPr>
            <p:ph type="ctrTitle"/>
          </p:nvPr>
        </p:nvSpPr>
        <p:spPr>
          <a:xfrm>
            <a:off x="1015350" y="2644400"/>
            <a:ext cx="3840900" cy="12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Search deep inside</a:t>
            </a:r>
            <a:endParaRPr sz="1800"/>
          </a:p>
        </p:txBody>
      </p:sp>
      <p:pic>
        <p:nvPicPr>
          <p:cNvPr id="530" name="Google Shape;530;p55"/>
          <p:cNvPicPr preferRelativeResize="0"/>
          <p:nvPr/>
        </p:nvPicPr>
        <p:blipFill rotWithShape="1">
          <a:blip r:embed="rId4">
            <a:alphaModFix/>
          </a:blip>
          <a:srcRect b="17056" l="18476" r="17123" t="17063"/>
          <a:stretch/>
        </p:blipFill>
        <p:spPr>
          <a:xfrm>
            <a:off x="5808125" y="1297025"/>
            <a:ext cx="2428299" cy="24842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1" name="Google Shape;531;p55"/>
          <p:cNvGrpSpPr/>
          <p:nvPr/>
        </p:nvGrpSpPr>
        <p:grpSpPr>
          <a:xfrm>
            <a:off x="4127925" y="2899031"/>
            <a:ext cx="1177150" cy="703675"/>
            <a:chOff x="4127925" y="2942013"/>
            <a:chExt cx="1177150" cy="703675"/>
          </a:xfrm>
        </p:grpSpPr>
        <p:sp>
          <p:nvSpPr>
            <p:cNvPr id="532" name="Google Shape;532;p55"/>
            <p:cNvSpPr/>
            <p:nvPr/>
          </p:nvSpPr>
          <p:spPr>
            <a:xfrm>
              <a:off x="4127925" y="2942013"/>
              <a:ext cx="1177150" cy="703675"/>
            </a:xfrm>
            <a:custGeom>
              <a:rect b="b" l="l" r="r" t="t"/>
              <a:pathLst>
                <a:path extrusionOk="0" h="28147" w="47086">
                  <a:moveTo>
                    <a:pt x="33013" y="999"/>
                  </a:moveTo>
                  <a:cubicBezTo>
                    <a:pt x="40223" y="999"/>
                    <a:pt x="46088" y="6864"/>
                    <a:pt x="46088" y="14074"/>
                  </a:cubicBezTo>
                  <a:cubicBezTo>
                    <a:pt x="46088" y="21283"/>
                    <a:pt x="40223" y="27169"/>
                    <a:pt x="33013" y="27169"/>
                  </a:cubicBezTo>
                  <a:lnTo>
                    <a:pt x="14073" y="27169"/>
                  </a:lnTo>
                  <a:cubicBezTo>
                    <a:pt x="6864" y="27169"/>
                    <a:pt x="998" y="21283"/>
                    <a:pt x="998" y="14074"/>
                  </a:cubicBezTo>
                  <a:cubicBezTo>
                    <a:pt x="998" y="6864"/>
                    <a:pt x="6864" y="999"/>
                    <a:pt x="14073" y="999"/>
                  </a:cubicBezTo>
                  <a:close/>
                  <a:moveTo>
                    <a:pt x="14073" y="1"/>
                  </a:moveTo>
                  <a:cubicBezTo>
                    <a:pt x="6314" y="1"/>
                    <a:pt x="1" y="6314"/>
                    <a:pt x="1" y="14074"/>
                  </a:cubicBezTo>
                  <a:cubicBezTo>
                    <a:pt x="1" y="21833"/>
                    <a:pt x="6314" y="28146"/>
                    <a:pt x="14073" y="28146"/>
                  </a:cubicBezTo>
                  <a:lnTo>
                    <a:pt x="33013" y="28146"/>
                  </a:lnTo>
                  <a:cubicBezTo>
                    <a:pt x="40773" y="28146"/>
                    <a:pt x="47086" y="21833"/>
                    <a:pt x="47086" y="14074"/>
                  </a:cubicBezTo>
                  <a:cubicBezTo>
                    <a:pt x="47086" y="6314"/>
                    <a:pt x="40773" y="1"/>
                    <a:pt x="330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3" name="Google Shape;533;p55"/>
            <p:cNvGrpSpPr/>
            <p:nvPr/>
          </p:nvGrpSpPr>
          <p:grpSpPr>
            <a:xfrm>
              <a:off x="4447675" y="3168600"/>
              <a:ext cx="561100" cy="250525"/>
              <a:chOff x="4447675" y="3016050"/>
              <a:chExt cx="561100" cy="250525"/>
            </a:xfrm>
          </p:grpSpPr>
          <p:sp>
            <p:nvSpPr>
              <p:cNvPr id="534" name="Google Shape;534;p55"/>
              <p:cNvSpPr/>
              <p:nvPr/>
            </p:nvSpPr>
            <p:spPr>
              <a:xfrm>
                <a:off x="4791325" y="3016050"/>
                <a:ext cx="217450" cy="250525"/>
              </a:xfrm>
              <a:custGeom>
                <a:rect b="b" l="l" r="r" t="t"/>
                <a:pathLst>
                  <a:path extrusionOk="0" h="10021" w="8698">
                    <a:moveTo>
                      <a:pt x="530" y="1"/>
                    </a:moveTo>
                    <a:lnTo>
                      <a:pt x="1" y="856"/>
                    </a:lnTo>
                    <a:lnTo>
                      <a:pt x="6803" y="5011"/>
                    </a:lnTo>
                    <a:lnTo>
                      <a:pt x="1" y="9165"/>
                    </a:lnTo>
                    <a:lnTo>
                      <a:pt x="530" y="10020"/>
                    </a:lnTo>
                    <a:lnTo>
                      <a:pt x="8697" y="5011"/>
                    </a:lnTo>
                    <a:lnTo>
                      <a:pt x="5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55"/>
              <p:cNvSpPr/>
              <p:nvPr/>
            </p:nvSpPr>
            <p:spPr>
              <a:xfrm>
                <a:off x="4447675" y="3129063"/>
                <a:ext cx="524950" cy="24975"/>
              </a:xfrm>
              <a:custGeom>
                <a:rect b="b" l="l" r="r" t="t"/>
                <a:pathLst>
                  <a:path extrusionOk="0" h="999" w="20998">
                    <a:moveTo>
                      <a:pt x="0" y="1"/>
                    </a:moveTo>
                    <a:lnTo>
                      <a:pt x="0" y="999"/>
                    </a:lnTo>
                    <a:lnTo>
                      <a:pt x="20997" y="999"/>
                    </a:lnTo>
                    <a:lnTo>
                      <a:pt x="2099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0" name="Google Shape;710;p64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1" name="Google Shape;711;p64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Our product</a:t>
            </a:r>
            <a:endParaRPr sz="2700"/>
          </a:p>
        </p:txBody>
      </p:sp>
      <p:sp>
        <p:nvSpPr>
          <p:cNvPr id="712" name="Google Shape;712;p64"/>
          <p:cNvSpPr txBox="1"/>
          <p:nvPr/>
        </p:nvSpPr>
        <p:spPr>
          <a:xfrm>
            <a:off x="6052850" y="1825225"/>
            <a:ext cx="21552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Splits the video based on visual features, each segment considered as one visually coherent unit</a:t>
            </a:r>
            <a:endParaRPr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713" name="Google Shape;713;p64"/>
          <p:cNvSpPr txBox="1"/>
          <p:nvPr/>
        </p:nvSpPr>
        <p:spPr>
          <a:xfrm>
            <a:off x="6269475" y="1482150"/>
            <a:ext cx="19386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Scenes</a:t>
            </a:r>
            <a:endParaRPr sz="18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714" name="Google Shape;714;p64"/>
          <p:cNvSpPr txBox="1"/>
          <p:nvPr/>
        </p:nvSpPr>
        <p:spPr>
          <a:xfrm>
            <a:off x="6269475" y="3771726"/>
            <a:ext cx="19386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U</a:t>
            </a:r>
            <a:r>
              <a:rPr lang="en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nderstands what’s the scene is about and describes it</a:t>
            </a:r>
            <a:endParaRPr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715" name="Google Shape;715;p64"/>
          <p:cNvSpPr txBox="1"/>
          <p:nvPr/>
        </p:nvSpPr>
        <p:spPr>
          <a:xfrm>
            <a:off x="6269475" y="3247450"/>
            <a:ext cx="19386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Description</a:t>
            </a:r>
            <a:endParaRPr sz="18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716" name="Google Shape;716;p64"/>
          <p:cNvSpPr txBox="1"/>
          <p:nvPr/>
        </p:nvSpPr>
        <p:spPr>
          <a:xfrm flipH="1">
            <a:off x="927475" y="1817701"/>
            <a:ext cx="19386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Auto generates indexable text from audio in the content</a:t>
            </a:r>
            <a:endParaRPr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717" name="Google Shape;717;p64"/>
          <p:cNvSpPr txBox="1"/>
          <p:nvPr/>
        </p:nvSpPr>
        <p:spPr>
          <a:xfrm flipH="1">
            <a:off x="927475" y="1482150"/>
            <a:ext cx="19386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Audio</a:t>
            </a:r>
            <a:endParaRPr sz="18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718" name="Google Shape;718;p64"/>
          <p:cNvSpPr txBox="1"/>
          <p:nvPr/>
        </p:nvSpPr>
        <p:spPr>
          <a:xfrm flipH="1">
            <a:off x="927475" y="3566885"/>
            <a:ext cx="23091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Splits the content into a bunch of chapters/topics each of which are searchable on it’s own</a:t>
            </a:r>
            <a:endParaRPr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719" name="Google Shape;719;p64"/>
          <p:cNvSpPr txBox="1"/>
          <p:nvPr/>
        </p:nvSpPr>
        <p:spPr>
          <a:xfrm flipH="1">
            <a:off x="927475" y="3156720"/>
            <a:ext cx="19386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Topics</a:t>
            </a:r>
            <a:endParaRPr sz="18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cxnSp>
        <p:nvCxnSpPr>
          <p:cNvPr id="720" name="Google Shape;720;p64"/>
          <p:cNvCxnSpPr>
            <a:stCxn id="717" idx="1"/>
          </p:cNvCxnSpPr>
          <p:nvPr/>
        </p:nvCxnSpPr>
        <p:spPr>
          <a:xfrm>
            <a:off x="2866075" y="1632450"/>
            <a:ext cx="989700" cy="889800"/>
          </a:xfrm>
          <a:prstGeom prst="bentConnector3">
            <a:avLst>
              <a:gd fmla="val 37279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1" name="Google Shape;721;p64"/>
          <p:cNvCxnSpPr/>
          <p:nvPr/>
        </p:nvCxnSpPr>
        <p:spPr>
          <a:xfrm flipH="1" rot="10800000">
            <a:off x="2866075" y="2932450"/>
            <a:ext cx="800700" cy="389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2" name="Google Shape;722;p64"/>
          <p:cNvCxnSpPr>
            <a:stCxn id="713" idx="1"/>
          </p:cNvCxnSpPr>
          <p:nvPr/>
        </p:nvCxnSpPr>
        <p:spPr>
          <a:xfrm flipH="1">
            <a:off x="5296575" y="1632450"/>
            <a:ext cx="972900" cy="889800"/>
          </a:xfrm>
          <a:prstGeom prst="bentConnector3">
            <a:avLst>
              <a:gd fmla="val 37013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" name="Google Shape;723;p64"/>
          <p:cNvCxnSpPr/>
          <p:nvPr/>
        </p:nvCxnSpPr>
        <p:spPr>
          <a:xfrm rot="10800000">
            <a:off x="5407575" y="3006850"/>
            <a:ext cx="861900" cy="390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24" name="Google Shape;724;p64"/>
          <p:cNvPicPr preferRelativeResize="0"/>
          <p:nvPr/>
        </p:nvPicPr>
        <p:blipFill rotWithShape="1">
          <a:blip r:embed="rId3">
            <a:alphaModFix/>
          </a:blip>
          <a:srcRect b="17225" l="0" r="68078" t="26557"/>
          <a:stretch/>
        </p:blipFill>
        <p:spPr>
          <a:xfrm>
            <a:off x="3602700" y="1952675"/>
            <a:ext cx="1938600" cy="1931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725" name="Google Shape;72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6573" y="1619373"/>
            <a:ext cx="2635313" cy="2635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65"/>
          <p:cNvSpPr txBox="1"/>
          <p:nvPr>
            <p:ph type="title"/>
          </p:nvPr>
        </p:nvSpPr>
        <p:spPr>
          <a:xfrm>
            <a:off x="3799175" y="2104125"/>
            <a:ext cx="4410600" cy="11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</a:t>
            </a:r>
            <a:r>
              <a:rPr lang="en"/>
              <a:t>rchitecture</a:t>
            </a:r>
            <a:endParaRPr sz="3500"/>
          </a:p>
        </p:txBody>
      </p:sp>
      <p:pic>
        <p:nvPicPr>
          <p:cNvPr id="731" name="Google Shape;731;p65"/>
          <p:cNvPicPr preferRelativeResize="0"/>
          <p:nvPr/>
        </p:nvPicPr>
        <p:blipFill rotWithShape="1">
          <a:blip r:embed="rId3">
            <a:alphaModFix/>
          </a:blip>
          <a:srcRect b="17225" l="0" r="68078" t="26557"/>
          <a:stretch/>
        </p:blipFill>
        <p:spPr>
          <a:xfrm>
            <a:off x="5492225" y="814414"/>
            <a:ext cx="1024500" cy="1024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732" name="Google Shape;732;p65"/>
          <p:cNvSpPr txBox="1"/>
          <p:nvPr>
            <p:ph idx="2" type="title"/>
          </p:nvPr>
        </p:nvSpPr>
        <p:spPr>
          <a:xfrm>
            <a:off x="3799175" y="925401"/>
            <a:ext cx="4410600" cy="8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0</a:t>
            </a:r>
            <a:r>
              <a:rPr lang="en">
                <a:solidFill>
                  <a:schemeClr val="dk1"/>
                </a:solidFill>
              </a:rPr>
              <a:t>3</a:t>
            </a:r>
            <a:endParaRPr sz="4000">
              <a:solidFill>
                <a:schemeClr val="dk1"/>
              </a:solidFill>
            </a:endParaRPr>
          </a:p>
        </p:txBody>
      </p:sp>
      <p:cxnSp>
        <p:nvCxnSpPr>
          <p:cNvPr id="733" name="Google Shape;733;p65"/>
          <p:cNvCxnSpPr/>
          <p:nvPr/>
        </p:nvCxnSpPr>
        <p:spPr>
          <a:xfrm>
            <a:off x="715350" y="3493295"/>
            <a:ext cx="771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34" name="Google Shape;734;p65"/>
          <p:cNvGrpSpPr/>
          <p:nvPr/>
        </p:nvGrpSpPr>
        <p:grpSpPr>
          <a:xfrm>
            <a:off x="960120" y="709013"/>
            <a:ext cx="680250" cy="359975"/>
            <a:chOff x="960120" y="709013"/>
            <a:chExt cx="680250" cy="359975"/>
          </a:xfrm>
        </p:grpSpPr>
        <p:sp>
          <p:nvSpPr>
            <p:cNvPr id="735" name="Google Shape;735;p65"/>
            <p:cNvSpPr/>
            <p:nvPr/>
          </p:nvSpPr>
          <p:spPr>
            <a:xfrm>
              <a:off x="960120" y="709013"/>
              <a:ext cx="680250" cy="359975"/>
            </a:xfrm>
            <a:custGeom>
              <a:rect b="b" l="l" r="r" t="t"/>
              <a:pathLst>
                <a:path extrusionOk="0" h="14399" w="27210">
                  <a:moveTo>
                    <a:pt x="13605" y="510"/>
                  </a:moveTo>
                  <a:cubicBezTo>
                    <a:pt x="20814" y="510"/>
                    <a:pt x="26700" y="3503"/>
                    <a:pt x="26700" y="7190"/>
                  </a:cubicBezTo>
                  <a:cubicBezTo>
                    <a:pt x="26700" y="10876"/>
                    <a:pt x="20814" y="13890"/>
                    <a:pt x="13605" y="13890"/>
                  </a:cubicBezTo>
                  <a:cubicBezTo>
                    <a:pt x="6375" y="13890"/>
                    <a:pt x="510" y="10876"/>
                    <a:pt x="510" y="7190"/>
                  </a:cubicBezTo>
                  <a:cubicBezTo>
                    <a:pt x="510" y="3503"/>
                    <a:pt x="6375" y="510"/>
                    <a:pt x="13605" y="510"/>
                  </a:cubicBezTo>
                  <a:close/>
                  <a:moveTo>
                    <a:pt x="13605" y="1"/>
                  </a:moveTo>
                  <a:cubicBezTo>
                    <a:pt x="6090" y="1"/>
                    <a:pt x="1" y="3218"/>
                    <a:pt x="1" y="7190"/>
                  </a:cubicBezTo>
                  <a:cubicBezTo>
                    <a:pt x="1" y="11161"/>
                    <a:pt x="6090" y="14399"/>
                    <a:pt x="13605" y="14399"/>
                  </a:cubicBezTo>
                  <a:cubicBezTo>
                    <a:pt x="21100" y="14399"/>
                    <a:pt x="27209" y="11161"/>
                    <a:pt x="27209" y="7190"/>
                  </a:cubicBezTo>
                  <a:cubicBezTo>
                    <a:pt x="27209" y="3218"/>
                    <a:pt x="21100" y="1"/>
                    <a:pt x="1360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65"/>
            <p:cNvSpPr/>
            <p:nvPr/>
          </p:nvSpPr>
          <p:spPr>
            <a:xfrm>
              <a:off x="1055345" y="709013"/>
              <a:ext cx="489300" cy="359975"/>
            </a:xfrm>
            <a:custGeom>
              <a:rect b="b" l="l" r="r" t="t"/>
              <a:pathLst>
                <a:path extrusionOk="0" h="14399" w="19572">
                  <a:moveTo>
                    <a:pt x="9796" y="510"/>
                  </a:moveTo>
                  <a:cubicBezTo>
                    <a:pt x="14908" y="510"/>
                    <a:pt x="19062" y="3503"/>
                    <a:pt x="19062" y="7190"/>
                  </a:cubicBezTo>
                  <a:cubicBezTo>
                    <a:pt x="19062" y="10876"/>
                    <a:pt x="14887" y="13890"/>
                    <a:pt x="9796" y="13890"/>
                  </a:cubicBezTo>
                  <a:cubicBezTo>
                    <a:pt x="4684" y="13890"/>
                    <a:pt x="509" y="10876"/>
                    <a:pt x="509" y="7190"/>
                  </a:cubicBezTo>
                  <a:cubicBezTo>
                    <a:pt x="509" y="3503"/>
                    <a:pt x="4684" y="510"/>
                    <a:pt x="9796" y="510"/>
                  </a:cubicBezTo>
                  <a:close/>
                  <a:moveTo>
                    <a:pt x="9796" y="1"/>
                  </a:moveTo>
                  <a:cubicBezTo>
                    <a:pt x="4399" y="1"/>
                    <a:pt x="0" y="3218"/>
                    <a:pt x="0" y="7190"/>
                  </a:cubicBezTo>
                  <a:cubicBezTo>
                    <a:pt x="0" y="11161"/>
                    <a:pt x="4399" y="14399"/>
                    <a:pt x="9796" y="14399"/>
                  </a:cubicBezTo>
                  <a:cubicBezTo>
                    <a:pt x="15173" y="14399"/>
                    <a:pt x="19571" y="11161"/>
                    <a:pt x="19571" y="7190"/>
                  </a:cubicBezTo>
                  <a:cubicBezTo>
                    <a:pt x="19571" y="3218"/>
                    <a:pt x="15173" y="1"/>
                    <a:pt x="979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65"/>
            <p:cNvSpPr/>
            <p:nvPr/>
          </p:nvSpPr>
          <p:spPr>
            <a:xfrm>
              <a:off x="1172945" y="709013"/>
              <a:ext cx="254100" cy="359975"/>
            </a:xfrm>
            <a:custGeom>
              <a:rect b="b" l="l" r="r" t="t"/>
              <a:pathLst>
                <a:path extrusionOk="0" h="14399" w="10164">
                  <a:moveTo>
                    <a:pt x="5092" y="510"/>
                  </a:moveTo>
                  <a:cubicBezTo>
                    <a:pt x="7617" y="510"/>
                    <a:pt x="9654" y="3503"/>
                    <a:pt x="9654" y="7190"/>
                  </a:cubicBezTo>
                  <a:cubicBezTo>
                    <a:pt x="9654" y="10876"/>
                    <a:pt x="7617" y="13890"/>
                    <a:pt x="5092" y="13890"/>
                  </a:cubicBezTo>
                  <a:cubicBezTo>
                    <a:pt x="2567" y="13890"/>
                    <a:pt x="510" y="10876"/>
                    <a:pt x="510" y="7190"/>
                  </a:cubicBezTo>
                  <a:cubicBezTo>
                    <a:pt x="510" y="3503"/>
                    <a:pt x="2567" y="510"/>
                    <a:pt x="5092" y="510"/>
                  </a:cubicBezTo>
                  <a:close/>
                  <a:moveTo>
                    <a:pt x="5092" y="1"/>
                  </a:moveTo>
                  <a:cubicBezTo>
                    <a:pt x="2282" y="1"/>
                    <a:pt x="1" y="3218"/>
                    <a:pt x="1" y="7190"/>
                  </a:cubicBezTo>
                  <a:cubicBezTo>
                    <a:pt x="1" y="11161"/>
                    <a:pt x="2282" y="14399"/>
                    <a:pt x="5092" y="14399"/>
                  </a:cubicBezTo>
                  <a:cubicBezTo>
                    <a:pt x="7882" y="14399"/>
                    <a:pt x="10163" y="11161"/>
                    <a:pt x="10163" y="7190"/>
                  </a:cubicBezTo>
                  <a:cubicBezTo>
                    <a:pt x="10163" y="3218"/>
                    <a:pt x="7882" y="1"/>
                    <a:pt x="509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65"/>
            <p:cNvSpPr/>
            <p:nvPr/>
          </p:nvSpPr>
          <p:spPr>
            <a:xfrm>
              <a:off x="966245" y="882625"/>
              <a:ext cx="667500" cy="12750"/>
            </a:xfrm>
            <a:custGeom>
              <a:rect b="b" l="l" r="r" t="t"/>
              <a:pathLst>
                <a:path extrusionOk="0" h="510" w="26700">
                  <a:moveTo>
                    <a:pt x="0" y="0"/>
                  </a:moveTo>
                  <a:lnTo>
                    <a:pt x="0" y="509"/>
                  </a:lnTo>
                  <a:lnTo>
                    <a:pt x="26699" y="509"/>
                  </a:lnTo>
                  <a:lnTo>
                    <a:pt x="26699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9" name="Google Shape;739;p65"/>
          <p:cNvSpPr txBox="1"/>
          <p:nvPr>
            <p:ph idx="1" type="subTitle"/>
          </p:nvPr>
        </p:nvSpPr>
        <p:spPr>
          <a:xfrm>
            <a:off x="4660025" y="3725345"/>
            <a:ext cx="26889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0" name="Google Shape;740;p65"/>
          <p:cNvPicPr preferRelativeResize="0"/>
          <p:nvPr/>
        </p:nvPicPr>
        <p:blipFill rotWithShape="1">
          <a:blip r:embed="rId3">
            <a:alphaModFix/>
          </a:blip>
          <a:srcRect b="238" l="44873" r="15932" t="218"/>
          <a:stretch/>
        </p:blipFill>
        <p:spPr>
          <a:xfrm>
            <a:off x="722450" y="548825"/>
            <a:ext cx="2857500" cy="4041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1" name="Google Shape;741;p65"/>
          <p:cNvGrpSpPr/>
          <p:nvPr/>
        </p:nvGrpSpPr>
        <p:grpSpPr>
          <a:xfrm>
            <a:off x="2346914" y="2104119"/>
            <a:ext cx="617413" cy="585653"/>
            <a:chOff x="2497275" y="2744159"/>
            <a:chExt cx="370930" cy="370549"/>
          </a:xfrm>
        </p:grpSpPr>
        <p:sp>
          <p:nvSpPr>
            <p:cNvPr id="742" name="Google Shape;742;p65"/>
            <p:cNvSpPr/>
            <p:nvPr/>
          </p:nvSpPr>
          <p:spPr>
            <a:xfrm>
              <a:off x="2497275" y="2744159"/>
              <a:ext cx="284366" cy="284747"/>
            </a:xfrm>
            <a:custGeom>
              <a:rect b="b" l="l" r="r" t="t"/>
              <a:pathLst>
                <a:path extrusionOk="0" h="8967" w="8955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65"/>
            <p:cNvSpPr/>
            <p:nvPr/>
          </p:nvSpPr>
          <p:spPr>
            <a:xfrm>
              <a:off x="2592191" y="2821673"/>
              <a:ext cx="113461" cy="98345"/>
            </a:xfrm>
            <a:custGeom>
              <a:rect b="b" l="l" r="r" t="t"/>
              <a:pathLst>
                <a:path extrusionOk="0" h="3097" w="3573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65"/>
            <p:cNvSpPr/>
            <p:nvPr/>
          </p:nvSpPr>
          <p:spPr>
            <a:xfrm>
              <a:off x="2574408" y="2862129"/>
              <a:ext cx="106665" cy="90756"/>
            </a:xfrm>
            <a:custGeom>
              <a:rect b="b" l="l" r="r" t="t"/>
              <a:pathLst>
                <a:path extrusionOk="0" h="2858" w="3359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65"/>
            <p:cNvSpPr/>
            <p:nvPr/>
          </p:nvSpPr>
          <p:spPr>
            <a:xfrm>
              <a:off x="2676881" y="2923385"/>
              <a:ext cx="191324" cy="191324"/>
            </a:xfrm>
            <a:custGeom>
              <a:rect b="b" l="l" r="r" t="t"/>
              <a:pathLst>
                <a:path extrusionOk="0" h="6025" w="6025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65"/>
            <p:cNvSpPr/>
            <p:nvPr/>
          </p:nvSpPr>
          <p:spPr>
            <a:xfrm>
              <a:off x="2738867" y="2986895"/>
              <a:ext cx="65066" cy="65066"/>
            </a:xfrm>
            <a:custGeom>
              <a:rect b="b" l="l" r="r" t="t"/>
              <a:pathLst>
                <a:path extrusionOk="0" h="2049" w="2049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65"/>
            <p:cNvSpPr/>
            <p:nvPr/>
          </p:nvSpPr>
          <p:spPr>
            <a:xfrm>
              <a:off x="2604670" y="2851904"/>
              <a:ext cx="70718" cy="71131"/>
            </a:xfrm>
            <a:custGeom>
              <a:rect b="b" l="l" r="r" t="t"/>
              <a:pathLst>
                <a:path extrusionOk="0" h="2240" w="2227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8" name="Google Shape;748;p65"/>
          <p:cNvSpPr/>
          <p:nvPr/>
        </p:nvSpPr>
        <p:spPr>
          <a:xfrm>
            <a:off x="1438525" y="3575475"/>
            <a:ext cx="788739" cy="781328"/>
          </a:xfrm>
          <a:custGeom>
            <a:rect b="b" l="l" r="r" t="t"/>
            <a:pathLst>
              <a:path extrusionOk="0" h="11443" w="11419">
                <a:moveTo>
                  <a:pt x="4644" y="3560"/>
                </a:moveTo>
                <a:lnTo>
                  <a:pt x="4727" y="3655"/>
                </a:lnTo>
                <a:lnTo>
                  <a:pt x="4132" y="4263"/>
                </a:lnTo>
                <a:cubicBezTo>
                  <a:pt x="3989" y="4084"/>
                  <a:pt x="3965" y="3834"/>
                  <a:pt x="4108" y="3655"/>
                </a:cubicBezTo>
                <a:lnTo>
                  <a:pt x="4120" y="3655"/>
                </a:lnTo>
                <a:cubicBezTo>
                  <a:pt x="4298" y="3655"/>
                  <a:pt x="4465" y="3620"/>
                  <a:pt x="4644" y="3560"/>
                </a:cubicBezTo>
                <a:close/>
                <a:moveTo>
                  <a:pt x="8751" y="5739"/>
                </a:moveTo>
                <a:lnTo>
                  <a:pt x="8918" y="5906"/>
                </a:lnTo>
                <a:cubicBezTo>
                  <a:pt x="8944" y="5932"/>
                  <a:pt x="8994" y="5951"/>
                  <a:pt x="9043" y="5951"/>
                </a:cubicBezTo>
                <a:cubicBezTo>
                  <a:pt x="9061" y="5951"/>
                  <a:pt x="9080" y="5948"/>
                  <a:pt x="9097" y="5941"/>
                </a:cubicBezTo>
                <a:cubicBezTo>
                  <a:pt x="9275" y="5894"/>
                  <a:pt x="9430" y="5858"/>
                  <a:pt x="9597" y="5846"/>
                </a:cubicBezTo>
                <a:lnTo>
                  <a:pt x="9704" y="5858"/>
                </a:lnTo>
                <a:cubicBezTo>
                  <a:pt x="10478" y="5918"/>
                  <a:pt x="11073" y="6561"/>
                  <a:pt x="11073" y="7335"/>
                </a:cubicBezTo>
                <a:cubicBezTo>
                  <a:pt x="11085" y="7454"/>
                  <a:pt x="11073" y="7585"/>
                  <a:pt x="11025" y="7716"/>
                </a:cubicBezTo>
                <a:lnTo>
                  <a:pt x="10121" y="6811"/>
                </a:lnTo>
                <a:cubicBezTo>
                  <a:pt x="10061" y="6739"/>
                  <a:pt x="9966" y="6692"/>
                  <a:pt x="9870" y="6644"/>
                </a:cubicBezTo>
                <a:cubicBezTo>
                  <a:pt x="9787" y="6620"/>
                  <a:pt x="9704" y="6608"/>
                  <a:pt x="9609" y="6608"/>
                </a:cubicBezTo>
                <a:cubicBezTo>
                  <a:pt x="9418" y="6608"/>
                  <a:pt x="9239" y="6680"/>
                  <a:pt x="9108" y="6811"/>
                </a:cubicBezTo>
                <a:cubicBezTo>
                  <a:pt x="8918" y="7001"/>
                  <a:pt x="8858" y="7299"/>
                  <a:pt x="8942" y="7573"/>
                </a:cubicBezTo>
                <a:cubicBezTo>
                  <a:pt x="8978" y="7680"/>
                  <a:pt x="9037" y="7763"/>
                  <a:pt x="9108" y="7823"/>
                </a:cubicBezTo>
                <a:lnTo>
                  <a:pt x="10013" y="8728"/>
                </a:lnTo>
                <a:cubicBezTo>
                  <a:pt x="9882" y="8775"/>
                  <a:pt x="9751" y="8787"/>
                  <a:pt x="9609" y="8787"/>
                </a:cubicBezTo>
                <a:cubicBezTo>
                  <a:pt x="8835" y="8787"/>
                  <a:pt x="8204" y="8180"/>
                  <a:pt x="8156" y="7418"/>
                </a:cubicBezTo>
                <a:lnTo>
                  <a:pt x="8144" y="7323"/>
                </a:lnTo>
                <a:cubicBezTo>
                  <a:pt x="8144" y="7156"/>
                  <a:pt x="8168" y="6977"/>
                  <a:pt x="8227" y="6811"/>
                </a:cubicBezTo>
                <a:cubicBezTo>
                  <a:pt x="8263" y="6751"/>
                  <a:pt x="8239" y="6680"/>
                  <a:pt x="8180" y="6632"/>
                </a:cubicBezTo>
                <a:lnTo>
                  <a:pt x="8025" y="6465"/>
                </a:lnTo>
                <a:lnTo>
                  <a:pt x="8751" y="5739"/>
                </a:lnTo>
                <a:close/>
                <a:moveTo>
                  <a:pt x="2393" y="6537"/>
                </a:moveTo>
                <a:lnTo>
                  <a:pt x="2751" y="6894"/>
                </a:lnTo>
                <a:lnTo>
                  <a:pt x="4632" y="8775"/>
                </a:lnTo>
                <a:lnTo>
                  <a:pt x="4894" y="9037"/>
                </a:lnTo>
                <a:lnTo>
                  <a:pt x="4358" y="9573"/>
                </a:lnTo>
                <a:lnTo>
                  <a:pt x="1858" y="7084"/>
                </a:lnTo>
                <a:lnTo>
                  <a:pt x="2393" y="6537"/>
                </a:lnTo>
                <a:close/>
                <a:moveTo>
                  <a:pt x="4155" y="0"/>
                </a:moveTo>
                <a:cubicBezTo>
                  <a:pt x="3882" y="0"/>
                  <a:pt x="3632" y="60"/>
                  <a:pt x="3382" y="179"/>
                </a:cubicBezTo>
                <a:cubicBezTo>
                  <a:pt x="3334" y="203"/>
                  <a:pt x="3286" y="250"/>
                  <a:pt x="3286" y="298"/>
                </a:cubicBezTo>
                <a:cubicBezTo>
                  <a:pt x="3274" y="357"/>
                  <a:pt x="3298" y="393"/>
                  <a:pt x="3334" y="441"/>
                </a:cubicBezTo>
                <a:lnTo>
                  <a:pt x="4417" y="1524"/>
                </a:lnTo>
                <a:cubicBezTo>
                  <a:pt x="4453" y="1560"/>
                  <a:pt x="4477" y="1608"/>
                  <a:pt x="4513" y="1667"/>
                </a:cubicBezTo>
                <a:cubicBezTo>
                  <a:pt x="4548" y="1810"/>
                  <a:pt x="4525" y="1965"/>
                  <a:pt x="4417" y="2060"/>
                </a:cubicBezTo>
                <a:cubicBezTo>
                  <a:pt x="4346" y="2143"/>
                  <a:pt x="4251" y="2167"/>
                  <a:pt x="4155" y="2167"/>
                </a:cubicBezTo>
                <a:cubicBezTo>
                  <a:pt x="4108" y="2167"/>
                  <a:pt x="4060" y="2155"/>
                  <a:pt x="4013" y="2143"/>
                </a:cubicBezTo>
                <a:cubicBezTo>
                  <a:pt x="3953" y="2108"/>
                  <a:pt x="3917" y="2096"/>
                  <a:pt x="3882" y="2048"/>
                </a:cubicBezTo>
                <a:lnTo>
                  <a:pt x="2798" y="965"/>
                </a:lnTo>
                <a:cubicBezTo>
                  <a:pt x="2762" y="928"/>
                  <a:pt x="2725" y="913"/>
                  <a:pt x="2684" y="913"/>
                </a:cubicBezTo>
                <a:cubicBezTo>
                  <a:pt x="2671" y="913"/>
                  <a:pt x="2657" y="914"/>
                  <a:pt x="2643" y="917"/>
                </a:cubicBezTo>
                <a:cubicBezTo>
                  <a:pt x="2584" y="929"/>
                  <a:pt x="2548" y="965"/>
                  <a:pt x="2524" y="1012"/>
                </a:cubicBezTo>
                <a:cubicBezTo>
                  <a:pt x="2405" y="1262"/>
                  <a:pt x="2346" y="1512"/>
                  <a:pt x="2346" y="1786"/>
                </a:cubicBezTo>
                <a:cubicBezTo>
                  <a:pt x="2346" y="2239"/>
                  <a:pt x="2524" y="2679"/>
                  <a:pt x="2846" y="3013"/>
                </a:cubicBezTo>
                <a:cubicBezTo>
                  <a:pt x="3096" y="3286"/>
                  <a:pt x="3417" y="3465"/>
                  <a:pt x="3798" y="3548"/>
                </a:cubicBezTo>
                <a:cubicBezTo>
                  <a:pt x="3655" y="3846"/>
                  <a:pt x="3715" y="4203"/>
                  <a:pt x="3941" y="4465"/>
                </a:cubicBezTo>
                <a:lnTo>
                  <a:pt x="3560" y="4846"/>
                </a:lnTo>
                <a:cubicBezTo>
                  <a:pt x="3405" y="5001"/>
                  <a:pt x="3334" y="5191"/>
                  <a:pt x="3334" y="5394"/>
                </a:cubicBezTo>
                <a:cubicBezTo>
                  <a:pt x="3334" y="5596"/>
                  <a:pt x="3405" y="5775"/>
                  <a:pt x="3524" y="5906"/>
                </a:cubicBezTo>
                <a:lnTo>
                  <a:pt x="2917" y="6513"/>
                </a:lnTo>
                <a:lnTo>
                  <a:pt x="2560" y="6156"/>
                </a:lnTo>
                <a:cubicBezTo>
                  <a:pt x="2530" y="6126"/>
                  <a:pt x="2486" y="6111"/>
                  <a:pt x="2441" y="6111"/>
                </a:cubicBezTo>
                <a:cubicBezTo>
                  <a:pt x="2396" y="6111"/>
                  <a:pt x="2352" y="6126"/>
                  <a:pt x="2322" y="6156"/>
                </a:cubicBezTo>
                <a:lnTo>
                  <a:pt x="1417" y="7061"/>
                </a:lnTo>
                <a:lnTo>
                  <a:pt x="60" y="8418"/>
                </a:lnTo>
                <a:cubicBezTo>
                  <a:pt x="0" y="8478"/>
                  <a:pt x="0" y="8597"/>
                  <a:pt x="60" y="8656"/>
                </a:cubicBezTo>
                <a:lnTo>
                  <a:pt x="1096" y="9704"/>
                </a:lnTo>
                <a:cubicBezTo>
                  <a:pt x="1125" y="9734"/>
                  <a:pt x="1170" y="9748"/>
                  <a:pt x="1215" y="9748"/>
                </a:cubicBezTo>
                <a:cubicBezTo>
                  <a:pt x="1259" y="9748"/>
                  <a:pt x="1304" y="9734"/>
                  <a:pt x="1334" y="9704"/>
                </a:cubicBezTo>
                <a:cubicBezTo>
                  <a:pt x="1393" y="9644"/>
                  <a:pt x="1393" y="9525"/>
                  <a:pt x="1334" y="9466"/>
                </a:cubicBezTo>
                <a:lnTo>
                  <a:pt x="417" y="8537"/>
                </a:lnTo>
                <a:lnTo>
                  <a:pt x="1667" y="7287"/>
                </a:lnTo>
                <a:lnTo>
                  <a:pt x="4167" y="9787"/>
                </a:lnTo>
                <a:lnTo>
                  <a:pt x="2917" y="11037"/>
                </a:lnTo>
                <a:lnTo>
                  <a:pt x="1810" y="9942"/>
                </a:lnTo>
                <a:cubicBezTo>
                  <a:pt x="1780" y="9912"/>
                  <a:pt x="1736" y="9897"/>
                  <a:pt x="1691" y="9897"/>
                </a:cubicBezTo>
                <a:cubicBezTo>
                  <a:pt x="1646" y="9897"/>
                  <a:pt x="1602" y="9912"/>
                  <a:pt x="1572" y="9942"/>
                </a:cubicBezTo>
                <a:cubicBezTo>
                  <a:pt x="1512" y="10002"/>
                  <a:pt x="1512" y="10121"/>
                  <a:pt x="1572" y="10180"/>
                </a:cubicBezTo>
                <a:lnTo>
                  <a:pt x="2798" y="11395"/>
                </a:lnTo>
                <a:cubicBezTo>
                  <a:pt x="2822" y="11430"/>
                  <a:pt x="2870" y="11442"/>
                  <a:pt x="2917" y="11442"/>
                </a:cubicBezTo>
                <a:cubicBezTo>
                  <a:pt x="2965" y="11442"/>
                  <a:pt x="3001" y="11430"/>
                  <a:pt x="3036" y="11395"/>
                </a:cubicBezTo>
                <a:lnTo>
                  <a:pt x="4394" y="10037"/>
                </a:lnTo>
                <a:lnTo>
                  <a:pt x="5298" y="9132"/>
                </a:lnTo>
                <a:cubicBezTo>
                  <a:pt x="5322" y="9109"/>
                  <a:pt x="5346" y="9061"/>
                  <a:pt x="5346" y="9013"/>
                </a:cubicBezTo>
                <a:cubicBezTo>
                  <a:pt x="5346" y="8966"/>
                  <a:pt x="5322" y="8930"/>
                  <a:pt x="5298" y="8894"/>
                </a:cubicBezTo>
                <a:lnTo>
                  <a:pt x="5025" y="8632"/>
                </a:lnTo>
                <a:lnTo>
                  <a:pt x="5644" y="8013"/>
                </a:lnTo>
                <a:cubicBezTo>
                  <a:pt x="5770" y="8094"/>
                  <a:pt x="5916" y="8135"/>
                  <a:pt x="6062" y="8135"/>
                </a:cubicBezTo>
                <a:cubicBezTo>
                  <a:pt x="6217" y="8135"/>
                  <a:pt x="6372" y="8088"/>
                  <a:pt x="6501" y="7989"/>
                </a:cubicBezTo>
                <a:cubicBezTo>
                  <a:pt x="6572" y="7930"/>
                  <a:pt x="6596" y="7823"/>
                  <a:pt x="6537" y="7751"/>
                </a:cubicBezTo>
                <a:cubicBezTo>
                  <a:pt x="6500" y="7708"/>
                  <a:pt x="6446" y="7682"/>
                  <a:pt x="6393" y="7682"/>
                </a:cubicBezTo>
                <a:cubicBezTo>
                  <a:pt x="6360" y="7682"/>
                  <a:pt x="6326" y="7692"/>
                  <a:pt x="6299" y="7716"/>
                </a:cubicBezTo>
                <a:cubicBezTo>
                  <a:pt x="6220" y="7778"/>
                  <a:pt x="6131" y="7806"/>
                  <a:pt x="6041" y="7806"/>
                </a:cubicBezTo>
                <a:cubicBezTo>
                  <a:pt x="5927" y="7806"/>
                  <a:pt x="5814" y="7760"/>
                  <a:pt x="5727" y="7680"/>
                </a:cubicBezTo>
                <a:cubicBezTo>
                  <a:pt x="5703" y="7644"/>
                  <a:pt x="5656" y="7632"/>
                  <a:pt x="5608" y="7632"/>
                </a:cubicBezTo>
                <a:cubicBezTo>
                  <a:pt x="5560" y="7632"/>
                  <a:pt x="5525" y="7644"/>
                  <a:pt x="5489" y="7680"/>
                </a:cubicBezTo>
                <a:lnTo>
                  <a:pt x="4763" y="8406"/>
                </a:lnTo>
                <a:lnTo>
                  <a:pt x="3108" y="6799"/>
                </a:lnTo>
                <a:lnTo>
                  <a:pt x="3834" y="6072"/>
                </a:lnTo>
                <a:cubicBezTo>
                  <a:pt x="3894" y="6013"/>
                  <a:pt x="3894" y="5894"/>
                  <a:pt x="3834" y="5834"/>
                </a:cubicBezTo>
                <a:lnTo>
                  <a:pt x="3751" y="5739"/>
                </a:lnTo>
                <a:cubicBezTo>
                  <a:pt x="3655" y="5644"/>
                  <a:pt x="3620" y="5549"/>
                  <a:pt x="3620" y="5430"/>
                </a:cubicBezTo>
                <a:cubicBezTo>
                  <a:pt x="3620" y="5310"/>
                  <a:pt x="3655" y="5203"/>
                  <a:pt x="3751" y="5108"/>
                </a:cubicBezTo>
                <a:lnTo>
                  <a:pt x="4251" y="4608"/>
                </a:lnTo>
                <a:lnTo>
                  <a:pt x="5096" y="3763"/>
                </a:lnTo>
                <a:lnTo>
                  <a:pt x="6013" y="2846"/>
                </a:lnTo>
                <a:cubicBezTo>
                  <a:pt x="6025" y="2834"/>
                  <a:pt x="6037" y="2822"/>
                  <a:pt x="6049" y="2822"/>
                </a:cubicBezTo>
                <a:cubicBezTo>
                  <a:pt x="6106" y="2780"/>
                  <a:pt x="6170" y="2761"/>
                  <a:pt x="6233" y="2761"/>
                </a:cubicBezTo>
                <a:cubicBezTo>
                  <a:pt x="6314" y="2761"/>
                  <a:pt x="6393" y="2792"/>
                  <a:pt x="6453" y="2846"/>
                </a:cubicBezTo>
                <a:lnTo>
                  <a:pt x="6477" y="2870"/>
                </a:lnTo>
                <a:cubicBezTo>
                  <a:pt x="6572" y="2965"/>
                  <a:pt x="6596" y="3132"/>
                  <a:pt x="6501" y="3263"/>
                </a:cubicBezTo>
                <a:cubicBezTo>
                  <a:pt x="6489" y="3286"/>
                  <a:pt x="6477" y="3298"/>
                  <a:pt x="6477" y="3310"/>
                </a:cubicBezTo>
                <a:lnTo>
                  <a:pt x="5477" y="4310"/>
                </a:lnTo>
                <a:cubicBezTo>
                  <a:pt x="5418" y="4370"/>
                  <a:pt x="5418" y="4489"/>
                  <a:pt x="5477" y="4548"/>
                </a:cubicBezTo>
                <a:cubicBezTo>
                  <a:pt x="5501" y="4584"/>
                  <a:pt x="5549" y="4596"/>
                  <a:pt x="5596" y="4596"/>
                </a:cubicBezTo>
                <a:cubicBezTo>
                  <a:pt x="5644" y="4596"/>
                  <a:pt x="5679" y="4572"/>
                  <a:pt x="5715" y="4548"/>
                </a:cubicBezTo>
                <a:lnTo>
                  <a:pt x="6715" y="3548"/>
                </a:lnTo>
                <a:cubicBezTo>
                  <a:pt x="6727" y="3536"/>
                  <a:pt x="6739" y="3525"/>
                  <a:pt x="6751" y="3525"/>
                </a:cubicBezTo>
                <a:cubicBezTo>
                  <a:pt x="6805" y="3481"/>
                  <a:pt x="6872" y="3460"/>
                  <a:pt x="6939" y="3460"/>
                </a:cubicBezTo>
                <a:cubicBezTo>
                  <a:pt x="7018" y="3460"/>
                  <a:pt x="7098" y="3490"/>
                  <a:pt x="7156" y="3548"/>
                </a:cubicBezTo>
                <a:lnTo>
                  <a:pt x="7168" y="3560"/>
                </a:lnTo>
                <a:cubicBezTo>
                  <a:pt x="7275" y="3667"/>
                  <a:pt x="7287" y="3834"/>
                  <a:pt x="7203" y="3965"/>
                </a:cubicBezTo>
                <a:cubicBezTo>
                  <a:pt x="7192" y="3989"/>
                  <a:pt x="7192" y="4001"/>
                  <a:pt x="7168" y="4013"/>
                </a:cubicBezTo>
                <a:lnTo>
                  <a:pt x="6180" y="5013"/>
                </a:lnTo>
                <a:cubicBezTo>
                  <a:pt x="6120" y="5072"/>
                  <a:pt x="6120" y="5191"/>
                  <a:pt x="6180" y="5251"/>
                </a:cubicBezTo>
                <a:cubicBezTo>
                  <a:pt x="6203" y="5275"/>
                  <a:pt x="6251" y="5299"/>
                  <a:pt x="6299" y="5299"/>
                </a:cubicBezTo>
                <a:cubicBezTo>
                  <a:pt x="6334" y="5299"/>
                  <a:pt x="6382" y="5275"/>
                  <a:pt x="6418" y="5251"/>
                </a:cubicBezTo>
                <a:lnTo>
                  <a:pt x="7406" y="4251"/>
                </a:lnTo>
                <a:cubicBezTo>
                  <a:pt x="7430" y="4239"/>
                  <a:pt x="7442" y="4215"/>
                  <a:pt x="7454" y="4215"/>
                </a:cubicBezTo>
                <a:cubicBezTo>
                  <a:pt x="7506" y="4179"/>
                  <a:pt x="7569" y="4160"/>
                  <a:pt x="7633" y="4160"/>
                </a:cubicBezTo>
                <a:cubicBezTo>
                  <a:pt x="7715" y="4160"/>
                  <a:pt x="7798" y="4191"/>
                  <a:pt x="7858" y="4251"/>
                </a:cubicBezTo>
                <a:lnTo>
                  <a:pt x="7870" y="4263"/>
                </a:lnTo>
                <a:cubicBezTo>
                  <a:pt x="7977" y="4370"/>
                  <a:pt x="7989" y="4537"/>
                  <a:pt x="7906" y="4668"/>
                </a:cubicBezTo>
                <a:cubicBezTo>
                  <a:pt x="7882" y="4679"/>
                  <a:pt x="7882" y="4703"/>
                  <a:pt x="7870" y="4715"/>
                </a:cubicBezTo>
                <a:lnTo>
                  <a:pt x="6870" y="5715"/>
                </a:lnTo>
                <a:cubicBezTo>
                  <a:pt x="6811" y="5775"/>
                  <a:pt x="6811" y="5894"/>
                  <a:pt x="6870" y="5953"/>
                </a:cubicBezTo>
                <a:cubicBezTo>
                  <a:pt x="6906" y="5977"/>
                  <a:pt x="6953" y="5989"/>
                  <a:pt x="6989" y="5989"/>
                </a:cubicBezTo>
                <a:cubicBezTo>
                  <a:pt x="7037" y="5989"/>
                  <a:pt x="7084" y="5977"/>
                  <a:pt x="7108" y="5953"/>
                </a:cubicBezTo>
                <a:lnTo>
                  <a:pt x="8108" y="4953"/>
                </a:lnTo>
                <a:cubicBezTo>
                  <a:pt x="8120" y="4941"/>
                  <a:pt x="8144" y="4918"/>
                  <a:pt x="8156" y="4918"/>
                </a:cubicBezTo>
                <a:cubicBezTo>
                  <a:pt x="8208" y="4881"/>
                  <a:pt x="8272" y="4863"/>
                  <a:pt x="8335" y="4863"/>
                </a:cubicBezTo>
                <a:cubicBezTo>
                  <a:pt x="8418" y="4863"/>
                  <a:pt x="8501" y="4893"/>
                  <a:pt x="8561" y="4953"/>
                </a:cubicBezTo>
                <a:lnTo>
                  <a:pt x="8573" y="4965"/>
                </a:lnTo>
                <a:cubicBezTo>
                  <a:pt x="8680" y="5072"/>
                  <a:pt x="8692" y="5239"/>
                  <a:pt x="8597" y="5370"/>
                </a:cubicBezTo>
                <a:cubicBezTo>
                  <a:pt x="8585" y="5382"/>
                  <a:pt x="8573" y="5394"/>
                  <a:pt x="8573" y="5418"/>
                </a:cubicBezTo>
                <a:lnTo>
                  <a:pt x="6715" y="7275"/>
                </a:lnTo>
                <a:cubicBezTo>
                  <a:pt x="6656" y="7335"/>
                  <a:pt x="6656" y="7454"/>
                  <a:pt x="6715" y="7513"/>
                </a:cubicBezTo>
                <a:cubicBezTo>
                  <a:pt x="6739" y="7537"/>
                  <a:pt x="6787" y="7561"/>
                  <a:pt x="6834" y="7561"/>
                </a:cubicBezTo>
                <a:cubicBezTo>
                  <a:pt x="6870" y="7561"/>
                  <a:pt x="6918" y="7537"/>
                  <a:pt x="6953" y="7513"/>
                </a:cubicBezTo>
                <a:lnTo>
                  <a:pt x="7787" y="6680"/>
                </a:lnTo>
                <a:lnTo>
                  <a:pt x="7870" y="6763"/>
                </a:lnTo>
                <a:cubicBezTo>
                  <a:pt x="7811" y="6942"/>
                  <a:pt x="7787" y="7120"/>
                  <a:pt x="7787" y="7287"/>
                </a:cubicBezTo>
                <a:lnTo>
                  <a:pt x="7787" y="7299"/>
                </a:lnTo>
                <a:lnTo>
                  <a:pt x="7799" y="7406"/>
                </a:lnTo>
                <a:cubicBezTo>
                  <a:pt x="7823" y="7870"/>
                  <a:pt x="8037" y="8287"/>
                  <a:pt x="8358" y="8597"/>
                </a:cubicBezTo>
                <a:cubicBezTo>
                  <a:pt x="8692" y="8906"/>
                  <a:pt x="9132" y="9085"/>
                  <a:pt x="9597" y="9085"/>
                </a:cubicBezTo>
                <a:cubicBezTo>
                  <a:pt x="9870" y="9085"/>
                  <a:pt x="10121" y="9025"/>
                  <a:pt x="10371" y="8906"/>
                </a:cubicBezTo>
                <a:cubicBezTo>
                  <a:pt x="10418" y="8882"/>
                  <a:pt x="10466" y="8835"/>
                  <a:pt x="10466" y="8787"/>
                </a:cubicBezTo>
                <a:cubicBezTo>
                  <a:pt x="10478" y="8728"/>
                  <a:pt x="10442" y="8692"/>
                  <a:pt x="10418" y="8644"/>
                </a:cubicBezTo>
                <a:lnTo>
                  <a:pt x="9335" y="7537"/>
                </a:lnTo>
                <a:cubicBezTo>
                  <a:pt x="9287" y="7501"/>
                  <a:pt x="9251" y="7454"/>
                  <a:pt x="9251" y="7406"/>
                </a:cubicBezTo>
                <a:cubicBezTo>
                  <a:pt x="9192" y="7263"/>
                  <a:pt x="9239" y="7108"/>
                  <a:pt x="9347" y="7001"/>
                </a:cubicBezTo>
                <a:cubicBezTo>
                  <a:pt x="9418" y="6930"/>
                  <a:pt x="9513" y="6882"/>
                  <a:pt x="9609" y="6882"/>
                </a:cubicBezTo>
                <a:cubicBezTo>
                  <a:pt x="9656" y="6882"/>
                  <a:pt x="9704" y="6906"/>
                  <a:pt x="9751" y="6918"/>
                </a:cubicBezTo>
                <a:cubicBezTo>
                  <a:pt x="9811" y="6942"/>
                  <a:pt x="9847" y="6965"/>
                  <a:pt x="9882" y="7001"/>
                </a:cubicBezTo>
                <a:lnTo>
                  <a:pt x="10966" y="8097"/>
                </a:lnTo>
                <a:cubicBezTo>
                  <a:pt x="11000" y="8122"/>
                  <a:pt x="11034" y="8142"/>
                  <a:pt x="11073" y="8142"/>
                </a:cubicBezTo>
                <a:cubicBezTo>
                  <a:pt x="11088" y="8142"/>
                  <a:pt x="11104" y="8139"/>
                  <a:pt x="11121" y="8132"/>
                </a:cubicBezTo>
                <a:cubicBezTo>
                  <a:pt x="11180" y="8120"/>
                  <a:pt x="11216" y="8097"/>
                  <a:pt x="11240" y="8049"/>
                </a:cubicBezTo>
                <a:cubicBezTo>
                  <a:pt x="11359" y="7799"/>
                  <a:pt x="11418" y="7537"/>
                  <a:pt x="11418" y="7275"/>
                </a:cubicBezTo>
                <a:cubicBezTo>
                  <a:pt x="11418" y="6858"/>
                  <a:pt x="11252" y="6430"/>
                  <a:pt x="10918" y="6084"/>
                </a:cubicBezTo>
                <a:cubicBezTo>
                  <a:pt x="10609" y="5751"/>
                  <a:pt x="10180" y="5549"/>
                  <a:pt x="9728" y="5513"/>
                </a:cubicBezTo>
                <a:lnTo>
                  <a:pt x="9632" y="5501"/>
                </a:lnTo>
                <a:lnTo>
                  <a:pt x="9609" y="5501"/>
                </a:lnTo>
                <a:cubicBezTo>
                  <a:pt x="9454" y="5501"/>
                  <a:pt x="9275" y="5537"/>
                  <a:pt x="9097" y="5596"/>
                </a:cubicBezTo>
                <a:lnTo>
                  <a:pt x="8954" y="5453"/>
                </a:lnTo>
                <a:cubicBezTo>
                  <a:pt x="9049" y="5215"/>
                  <a:pt x="9001" y="4953"/>
                  <a:pt x="8811" y="4763"/>
                </a:cubicBezTo>
                <a:lnTo>
                  <a:pt x="8799" y="4739"/>
                </a:lnTo>
                <a:cubicBezTo>
                  <a:pt x="8656" y="4608"/>
                  <a:pt x="8477" y="4548"/>
                  <a:pt x="8299" y="4548"/>
                </a:cubicBezTo>
                <a:cubicBezTo>
                  <a:pt x="8323" y="4370"/>
                  <a:pt x="8239" y="4191"/>
                  <a:pt x="8108" y="4060"/>
                </a:cubicBezTo>
                <a:lnTo>
                  <a:pt x="8096" y="4048"/>
                </a:lnTo>
                <a:cubicBezTo>
                  <a:pt x="7965" y="3906"/>
                  <a:pt x="7775" y="3846"/>
                  <a:pt x="7596" y="3846"/>
                </a:cubicBezTo>
                <a:cubicBezTo>
                  <a:pt x="7620" y="3667"/>
                  <a:pt x="7537" y="3489"/>
                  <a:pt x="7406" y="3358"/>
                </a:cubicBezTo>
                <a:lnTo>
                  <a:pt x="7394" y="3346"/>
                </a:lnTo>
                <a:cubicBezTo>
                  <a:pt x="7263" y="3215"/>
                  <a:pt x="7084" y="3155"/>
                  <a:pt x="6906" y="3155"/>
                </a:cubicBezTo>
                <a:cubicBezTo>
                  <a:pt x="6918" y="2977"/>
                  <a:pt x="6846" y="2798"/>
                  <a:pt x="6703" y="2655"/>
                </a:cubicBezTo>
                <a:lnTo>
                  <a:pt x="6692" y="2643"/>
                </a:lnTo>
                <a:cubicBezTo>
                  <a:pt x="6565" y="2516"/>
                  <a:pt x="6400" y="2453"/>
                  <a:pt x="6235" y="2453"/>
                </a:cubicBezTo>
                <a:cubicBezTo>
                  <a:pt x="6152" y="2453"/>
                  <a:pt x="6068" y="2469"/>
                  <a:pt x="5989" y="2501"/>
                </a:cubicBezTo>
                <a:lnTo>
                  <a:pt x="5858" y="2358"/>
                </a:lnTo>
                <a:cubicBezTo>
                  <a:pt x="5918" y="2179"/>
                  <a:pt x="5953" y="2001"/>
                  <a:pt x="5953" y="1846"/>
                </a:cubicBezTo>
                <a:lnTo>
                  <a:pt x="5953" y="1822"/>
                </a:lnTo>
                <a:lnTo>
                  <a:pt x="5930" y="1727"/>
                </a:lnTo>
                <a:cubicBezTo>
                  <a:pt x="5918" y="1465"/>
                  <a:pt x="5846" y="1215"/>
                  <a:pt x="5727" y="988"/>
                </a:cubicBezTo>
                <a:cubicBezTo>
                  <a:pt x="5693" y="937"/>
                  <a:pt x="5628" y="898"/>
                  <a:pt x="5567" y="898"/>
                </a:cubicBezTo>
                <a:cubicBezTo>
                  <a:pt x="5544" y="898"/>
                  <a:pt x="5521" y="904"/>
                  <a:pt x="5501" y="917"/>
                </a:cubicBezTo>
                <a:cubicBezTo>
                  <a:pt x="5429" y="965"/>
                  <a:pt x="5382" y="1072"/>
                  <a:pt x="5429" y="1143"/>
                </a:cubicBezTo>
                <a:cubicBezTo>
                  <a:pt x="5537" y="1334"/>
                  <a:pt x="5596" y="1524"/>
                  <a:pt x="5608" y="1739"/>
                </a:cubicBezTo>
                <a:lnTo>
                  <a:pt x="5620" y="1846"/>
                </a:lnTo>
                <a:cubicBezTo>
                  <a:pt x="5620" y="2001"/>
                  <a:pt x="5596" y="2167"/>
                  <a:pt x="5513" y="2346"/>
                </a:cubicBezTo>
                <a:cubicBezTo>
                  <a:pt x="5489" y="2405"/>
                  <a:pt x="5513" y="2477"/>
                  <a:pt x="5560" y="2524"/>
                </a:cubicBezTo>
                <a:lnTo>
                  <a:pt x="5727" y="2691"/>
                </a:lnTo>
                <a:lnTo>
                  <a:pt x="5001" y="3417"/>
                </a:lnTo>
                <a:lnTo>
                  <a:pt x="4834" y="3251"/>
                </a:lnTo>
                <a:cubicBezTo>
                  <a:pt x="4800" y="3225"/>
                  <a:pt x="4753" y="3205"/>
                  <a:pt x="4707" y="3205"/>
                </a:cubicBezTo>
                <a:cubicBezTo>
                  <a:pt x="4690" y="3205"/>
                  <a:pt x="4672" y="3208"/>
                  <a:pt x="4656" y="3215"/>
                </a:cubicBezTo>
                <a:cubicBezTo>
                  <a:pt x="4477" y="3274"/>
                  <a:pt x="4310" y="3298"/>
                  <a:pt x="4155" y="3298"/>
                </a:cubicBezTo>
                <a:lnTo>
                  <a:pt x="4048" y="3286"/>
                </a:lnTo>
                <a:cubicBezTo>
                  <a:pt x="3274" y="3227"/>
                  <a:pt x="2679" y="2584"/>
                  <a:pt x="2679" y="1822"/>
                </a:cubicBezTo>
                <a:cubicBezTo>
                  <a:pt x="2679" y="1691"/>
                  <a:pt x="2691" y="1560"/>
                  <a:pt x="2739" y="1429"/>
                </a:cubicBezTo>
                <a:lnTo>
                  <a:pt x="3644" y="2334"/>
                </a:lnTo>
                <a:cubicBezTo>
                  <a:pt x="3703" y="2405"/>
                  <a:pt x="3798" y="2453"/>
                  <a:pt x="3894" y="2501"/>
                </a:cubicBezTo>
                <a:cubicBezTo>
                  <a:pt x="3989" y="2524"/>
                  <a:pt x="4060" y="2536"/>
                  <a:pt x="4155" y="2536"/>
                </a:cubicBezTo>
                <a:cubicBezTo>
                  <a:pt x="4346" y="2536"/>
                  <a:pt x="4525" y="2465"/>
                  <a:pt x="4656" y="2334"/>
                </a:cubicBezTo>
                <a:cubicBezTo>
                  <a:pt x="4846" y="2143"/>
                  <a:pt x="4929" y="1846"/>
                  <a:pt x="4822" y="1572"/>
                </a:cubicBezTo>
                <a:lnTo>
                  <a:pt x="4822" y="1560"/>
                </a:lnTo>
                <a:cubicBezTo>
                  <a:pt x="4787" y="1489"/>
                  <a:pt x="4751" y="1393"/>
                  <a:pt x="4656" y="1310"/>
                </a:cubicBezTo>
                <a:lnTo>
                  <a:pt x="3751" y="393"/>
                </a:lnTo>
                <a:cubicBezTo>
                  <a:pt x="3882" y="357"/>
                  <a:pt x="4013" y="334"/>
                  <a:pt x="4144" y="334"/>
                </a:cubicBezTo>
                <a:cubicBezTo>
                  <a:pt x="4489" y="334"/>
                  <a:pt x="4798" y="441"/>
                  <a:pt x="5060" y="655"/>
                </a:cubicBezTo>
                <a:cubicBezTo>
                  <a:pt x="5088" y="678"/>
                  <a:pt x="5121" y="689"/>
                  <a:pt x="5155" y="689"/>
                </a:cubicBezTo>
                <a:cubicBezTo>
                  <a:pt x="5208" y="689"/>
                  <a:pt x="5262" y="663"/>
                  <a:pt x="5298" y="619"/>
                </a:cubicBezTo>
                <a:cubicBezTo>
                  <a:pt x="5358" y="548"/>
                  <a:pt x="5346" y="441"/>
                  <a:pt x="5263" y="381"/>
                </a:cubicBezTo>
                <a:cubicBezTo>
                  <a:pt x="4941" y="131"/>
                  <a:pt x="4548" y="0"/>
                  <a:pt x="41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9" name="Google Shape;749;p65"/>
          <p:cNvGrpSpPr/>
          <p:nvPr/>
        </p:nvGrpSpPr>
        <p:grpSpPr>
          <a:xfrm rot="-968555">
            <a:off x="1396883" y="850500"/>
            <a:ext cx="617396" cy="585625"/>
            <a:chOff x="2639038" y="2894942"/>
            <a:chExt cx="355612" cy="355612"/>
          </a:xfrm>
        </p:grpSpPr>
        <p:sp>
          <p:nvSpPr>
            <p:cNvPr id="750" name="Google Shape;750;p65"/>
            <p:cNvSpPr/>
            <p:nvPr/>
          </p:nvSpPr>
          <p:spPr>
            <a:xfrm>
              <a:off x="2748479" y="2894942"/>
              <a:ext cx="246171" cy="304119"/>
            </a:xfrm>
            <a:custGeom>
              <a:rect b="b" l="l" r="r" t="t"/>
              <a:pathLst>
                <a:path extrusionOk="0" h="9562" w="7740">
                  <a:moveTo>
                    <a:pt x="7168" y="1930"/>
                  </a:moveTo>
                  <a:cubicBezTo>
                    <a:pt x="7299" y="1930"/>
                    <a:pt x="7406" y="2037"/>
                    <a:pt x="7406" y="2168"/>
                  </a:cubicBezTo>
                  <a:lnTo>
                    <a:pt x="7418" y="3156"/>
                  </a:lnTo>
                  <a:cubicBezTo>
                    <a:pt x="7418" y="3287"/>
                    <a:pt x="7311" y="3394"/>
                    <a:pt x="7180" y="3394"/>
                  </a:cubicBezTo>
                  <a:lnTo>
                    <a:pt x="6882" y="3394"/>
                  </a:lnTo>
                  <a:lnTo>
                    <a:pt x="6882" y="2715"/>
                  </a:lnTo>
                  <a:cubicBezTo>
                    <a:pt x="6882" y="2632"/>
                    <a:pt x="6811" y="2561"/>
                    <a:pt x="6715" y="2561"/>
                  </a:cubicBezTo>
                  <a:cubicBezTo>
                    <a:pt x="6632" y="2561"/>
                    <a:pt x="6549" y="2632"/>
                    <a:pt x="6549" y="2715"/>
                  </a:cubicBezTo>
                  <a:lnTo>
                    <a:pt x="6549" y="3394"/>
                  </a:lnTo>
                  <a:lnTo>
                    <a:pt x="6096" y="3394"/>
                  </a:lnTo>
                  <a:lnTo>
                    <a:pt x="6096" y="1930"/>
                  </a:lnTo>
                  <a:close/>
                  <a:moveTo>
                    <a:pt x="4549" y="1"/>
                  </a:moveTo>
                  <a:cubicBezTo>
                    <a:pt x="4227" y="1"/>
                    <a:pt x="3965" y="251"/>
                    <a:pt x="3965" y="572"/>
                  </a:cubicBezTo>
                  <a:lnTo>
                    <a:pt x="3965" y="1608"/>
                  </a:lnTo>
                  <a:lnTo>
                    <a:pt x="3239" y="1608"/>
                  </a:lnTo>
                  <a:cubicBezTo>
                    <a:pt x="3144" y="1608"/>
                    <a:pt x="3072" y="1680"/>
                    <a:pt x="3072" y="1763"/>
                  </a:cubicBezTo>
                  <a:cubicBezTo>
                    <a:pt x="3072" y="1858"/>
                    <a:pt x="3144" y="1930"/>
                    <a:pt x="3239" y="1930"/>
                  </a:cubicBezTo>
                  <a:lnTo>
                    <a:pt x="3965" y="1930"/>
                  </a:lnTo>
                  <a:lnTo>
                    <a:pt x="3965" y="3394"/>
                  </a:lnTo>
                  <a:lnTo>
                    <a:pt x="3417" y="3394"/>
                  </a:lnTo>
                  <a:lnTo>
                    <a:pt x="3417" y="3013"/>
                  </a:lnTo>
                  <a:cubicBezTo>
                    <a:pt x="3417" y="2930"/>
                    <a:pt x="3334" y="2858"/>
                    <a:pt x="3251" y="2858"/>
                  </a:cubicBezTo>
                  <a:cubicBezTo>
                    <a:pt x="3155" y="2858"/>
                    <a:pt x="3084" y="2930"/>
                    <a:pt x="3084" y="3013"/>
                  </a:cubicBezTo>
                  <a:lnTo>
                    <a:pt x="3084" y="3394"/>
                  </a:lnTo>
                  <a:lnTo>
                    <a:pt x="2382" y="3394"/>
                  </a:lnTo>
                  <a:lnTo>
                    <a:pt x="2382" y="2715"/>
                  </a:lnTo>
                  <a:cubicBezTo>
                    <a:pt x="2382" y="2632"/>
                    <a:pt x="2310" y="2561"/>
                    <a:pt x="2227" y="2561"/>
                  </a:cubicBezTo>
                  <a:cubicBezTo>
                    <a:pt x="2132" y="2561"/>
                    <a:pt x="2060" y="2632"/>
                    <a:pt x="2060" y="2715"/>
                  </a:cubicBezTo>
                  <a:lnTo>
                    <a:pt x="2060" y="3394"/>
                  </a:lnTo>
                  <a:lnTo>
                    <a:pt x="1358" y="3394"/>
                  </a:lnTo>
                  <a:lnTo>
                    <a:pt x="1358" y="3013"/>
                  </a:lnTo>
                  <a:cubicBezTo>
                    <a:pt x="1358" y="2930"/>
                    <a:pt x="1286" y="2858"/>
                    <a:pt x="1191" y="2858"/>
                  </a:cubicBezTo>
                  <a:cubicBezTo>
                    <a:pt x="1108" y="2858"/>
                    <a:pt x="1036" y="2930"/>
                    <a:pt x="1036" y="3013"/>
                  </a:cubicBezTo>
                  <a:lnTo>
                    <a:pt x="1036" y="3394"/>
                  </a:lnTo>
                  <a:lnTo>
                    <a:pt x="334" y="3394"/>
                  </a:lnTo>
                  <a:lnTo>
                    <a:pt x="334" y="2715"/>
                  </a:lnTo>
                  <a:cubicBezTo>
                    <a:pt x="334" y="2632"/>
                    <a:pt x="262" y="2561"/>
                    <a:pt x="167" y="2561"/>
                  </a:cubicBezTo>
                  <a:cubicBezTo>
                    <a:pt x="84" y="2561"/>
                    <a:pt x="0" y="2632"/>
                    <a:pt x="0" y="2715"/>
                  </a:cubicBezTo>
                  <a:lnTo>
                    <a:pt x="0" y="3549"/>
                  </a:lnTo>
                  <a:lnTo>
                    <a:pt x="0" y="4799"/>
                  </a:lnTo>
                  <a:cubicBezTo>
                    <a:pt x="0" y="4894"/>
                    <a:pt x="84" y="4966"/>
                    <a:pt x="167" y="4966"/>
                  </a:cubicBezTo>
                  <a:cubicBezTo>
                    <a:pt x="262" y="4966"/>
                    <a:pt x="334" y="4894"/>
                    <a:pt x="334" y="4799"/>
                  </a:cubicBezTo>
                  <a:lnTo>
                    <a:pt x="334" y="3716"/>
                  </a:lnTo>
                  <a:lnTo>
                    <a:pt x="3977" y="3716"/>
                  </a:lnTo>
                  <a:lnTo>
                    <a:pt x="3977" y="5692"/>
                  </a:lnTo>
                  <a:cubicBezTo>
                    <a:pt x="3977" y="5787"/>
                    <a:pt x="4048" y="5859"/>
                    <a:pt x="4144" y="5859"/>
                  </a:cubicBezTo>
                  <a:cubicBezTo>
                    <a:pt x="4227" y="5859"/>
                    <a:pt x="4310" y="5787"/>
                    <a:pt x="4310" y="5692"/>
                  </a:cubicBezTo>
                  <a:lnTo>
                    <a:pt x="4310" y="560"/>
                  </a:lnTo>
                  <a:cubicBezTo>
                    <a:pt x="4310" y="429"/>
                    <a:pt x="4406" y="322"/>
                    <a:pt x="4549" y="322"/>
                  </a:cubicBezTo>
                  <a:lnTo>
                    <a:pt x="5525" y="322"/>
                  </a:lnTo>
                  <a:cubicBezTo>
                    <a:pt x="5656" y="322"/>
                    <a:pt x="5763" y="429"/>
                    <a:pt x="5763" y="560"/>
                  </a:cubicBezTo>
                  <a:lnTo>
                    <a:pt x="5763" y="8871"/>
                  </a:lnTo>
                  <a:cubicBezTo>
                    <a:pt x="5763" y="9073"/>
                    <a:pt x="5596" y="9240"/>
                    <a:pt x="5394" y="9240"/>
                  </a:cubicBezTo>
                  <a:lnTo>
                    <a:pt x="1727" y="9240"/>
                  </a:lnTo>
                  <a:cubicBezTo>
                    <a:pt x="1643" y="9240"/>
                    <a:pt x="1572" y="9312"/>
                    <a:pt x="1572" y="9407"/>
                  </a:cubicBezTo>
                  <a:cubicBezTo>
                    <a:pt x="1572" y="9490"/>
                    <a:pt x="1643" y="9562"/>
                    <a:pt x="1727" y="9562"/>
                  </a:cubicBezTo>
                  <a:lnTo>
                    <a:pt x="5394" y="9562"/>
                  </a:lnTo>
                  <a:cubicBezTo>
                    <a:pt x="5787" y="9562"/>
                    <a:pt x="6108" y="9252"/>
                    <a:pt x="6108" y="8847"/>
                  </a:cubicBezTo>
                  <a:lnTo>
                    <a:pt x="6108" y="3704"/>
                  </a:lnTo>
                  <a:lnTo>
                    <a:pt x="7180" y="3704"/>
                  </a:lnTo>
                  <a:cubicBezTo>
                    <a:pt x="7489" y="3704"/>
                    <a:pt x="7739" y="3454"/>
                    <a:pt x="7739" y="3120"/>
                  </a:cubicBezTo>
                  <a:lnTo>
                    <a:pt x="7739" y="2144"/>
                  </a:lnTo>
                  <a:cubicBezTo>
                    <a:pt x="7739" y="1858"/>
                    <a:pt x="7489" y="1608"/>
                    <a:pt x="7180" y="1608"/>
                  </a:cubicBezTo>
                  <a:lnTo>
                    <a:pt x="6108" y="1608"/>
                  </a:lnTo>
                  <a:lnTo>
                    <a:pt x="6108" y="572"/>
                  </a:lnTo>
                  <a:cubicBezTo>
                    <a:pt x="6108" y="263"/>
                    <a:pt x="5858" y="1"/>
                    <a:pt x="5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65"/>
            <p:cNvSpPr/>
            <p:nvPr/>
          </p:nvSpPr>
          <p:spPr>
            <a:xfrm>
              <a:off x="2639038" y="2945703"/>
              <a:ext cx="246552" cy="304851"/>
            </a:xfrm>
            <a:custGeom>
              <a:rect b="b" l="l" r="r" t="t"/>
              <a:pathLst>
                <a:path extrusionOk="0" h="9585" w="7752">
                  <a:moveTo>
                    <a:pt x="3429" y="7989"/>
                  </a:moveTo>
                  <a:lnTo>
                    <a:pt x="3429" y="9013"/>
                  </a:lnTo>
                  <a:cubicBezTo>
                    <a:pt x="3429" y="9144"/>
                    <a:pt x="3322" y="9251"/>
                    <a:pt x="3191" y="9251"/>
                  </a:cubicBezTo>
                  <a:lnTo>
                    <a:pt x="2215" y="9251"/>
                  </a:lnTo>
                  <a:cubicBezTo>
                    <a:pt x="2072" y="9251"/>
                    <a:pt x="1977" y="9144"/>
                    <a:pt x="1977" y="9013"/>
                  </a:cubicBezTo>
                  <a:lnTo>
                    <a:pt x="1977" y="7989"/>
                  </a:lnTo>
                  <a:close/>
                  <a:moveTo>
                    <a:pt x="2358" y="0"/>
                  </a:moveTo>
                  <a:cubicBezTo>
                    <a:pt x="1977" y="0"/>
                    <a:pt x="1643" y="322"/>
                    <a:pt x="1643" y="715"/>
                  </a:cubicBezTo>
                  <a:lnTo>
                    <a:pt x="1643" y="5870"/>
                  </a:lnTo>
                  <a:lnTo>
                    <a:pt x="572" y="5870"/>
                  </a:lnTo>
                  <a:cubicBezTo>
                    <a:pt x="262" y="5870"/>
                    <a:pt x="0" y="6120"/>
                    <a:pt x="0" y="6430"/>
                  </a:cubicBezTo>
                  <a:lnTo>
                    <a:pt x="0" y="7418"/>
                  </a:lnTo>
                  <a:cubicBezTo>
                    <a:pt x="0" y="7727"/>
                    <a:pt x="250" y="7977"/>
                    <a:pt x="572" y="7977"/>
                  </a:cubicBezTo>
                  <a:lnTo>
                    <a:pt x="1643" y="7977"/>
                  </a:lnTo>
                  <a:lnTo>
                    <a:pt x="1643" y="9013"/>
                  </a:lnTo>
                  <a:cubicBezTo>
                    <a:pt x="1643" y="9323"/>
                    <a:pt x="1905" y="9585"/>
                    <a:pt x="2215" y="9585"/>
                  </a:cubicBezTo>
                  <a:lnTo>
                    <a:pt x="3191" y="9585"/>
                  </a:lnTo>
                  <a:cubicBezTo>
                    <a:pt x="3513" y="9585"/>
                    <a:pt x="3763" y="9335"/>
                    <a:pt x="3763" y="9013"/>
                  </a:cubicBezTo>
                  <a:lnTo>
                    <a:pt x="3763" y="7977"/>
                  </a:lnTo>
                  <a:lnTo>
                    <a:pt x="4489" y="7977"/>
                  </a:lnTo>
                  <a:cubicBezTo>
                    <a:pt x="4584" y="7977"/>
                    <a:pt x="4656" y="7906"/>
                    <a:pt x="4656" y="7823"/>
                  </a:cubicBezTo>
                  <a:cubicBezTo>
                    <a:pt x="4656" y="7727"/>
                    <a:pt x="4584" y="7656"/>
                    <a:pt x="4489" y="7656"/>
                  </a:cubicBezTo>
                  <a:lnTo>
                    <a:pt x="560" y="7656"/>
                  </a:lnTo>
                  <a:cubicBezTo>
                    <a:pt x="429" y="7656"/>
                    <a:pt x="322" y="7549"/>
                    <a:pt x="322" y="7418"/>
                  </a:cubicBezTo>
                  <a:lnTo>
                    <a:pt x="322" y="6430"/>
                  </a:lnTo>
                  <a:cubicBezTo>
                    <a:pt x="322" y="6299"/>
                    <a:pt x="429" y="6192"/>
                    <a:pt x="560" y="6192"/>
                  </a:cubicBezTo>
                  <a:lnTo>
                    <a:pt x="1120" y="6192"/>
                  </a:lnTo>
                  <a:lnTo>
                    <a:pt x="1120" y="6870"/>
                  </a:lnTo>
                  <a:cubicBezTo>
                    <a:pt x="1120" y="6954"/>
                    <a:pt x="1203" y="7025"/>
                    <a:pt x="1286" y="7025"/>
                  </a:cubicBezTo>
                  <a:cubicBezTo>
                    <a:pt x="1382" y="7025"/>
                    <a:pt x="1453" y="6954"/>
                    <a:pt x="1453" y="6870"/>
                  </a:cubicBezTo>
                  <a:lnTo>
                    <a:pt x="1453" y="6192"/>
                  </a:lnTo>
                  <a:lnTo>
                    <a:pt x="2155" y="6192"/>
                  </a:lnTo>
                  <a:lnTo>
                    <a:pt x="2155" y="6608"/>
                  </a:lnTo>
                  <a:cubicBezTo>
                    <a:pt x="2155" y="6704"/>
                    <a:pt x="2227" y="6775"/>
                    <a:pt x="2322" y="6775"/>
                  </a:cubicBezTo>
                  <a:cubicBezTo>
                    <a:pt x="2405" y="6775"/>
                    <a:pt x="2477" y="6704"/>
                    <a:pt x="2477" y="6608"/>
                  </a:cubicBezTo>
                  <a:lnTo>
                    <a:pt x="2477" y="6192"/>
                  </a:lnTo>
                  <a:lnTo>
                    <a:pt x="3179" y="6192"/>
                  </a:lnTo>
                  <a:lnTo>
                    <a:pt x="3179" y="6870"/>
                  </a:lnTo>
                  <a:cubicBezTo>
                    <a:pt x="3179" y="6954"/>
                    <a:pt x="3239" y="7013"/>
                    <a:pt x="3334" y="7025"/>
                  </a:cubicBezTo>
                  <a:lnTo>
                    <a:pt x="3358" y="7025"/>
                  </a:lnTo>
                  <a:cubicBezTo>
                    <a:pt x="3453" y="7025"/>
                    <a:pt x="3525" y="6954"/>
                    <a:pt x="3525" y="6870"/>
                  </a:cubicBezTo>
                  <a:lnTo>
                    <a:pt x="3525" y="6192"/>
                  </a:lnTo>
                  <a:lnTo>
                    <a:pt x="4227" y="6192"/>
                  </a:lnTo>
                  <a:lnTo>
                    <a:pt x="4227" y="6608"/>
                  </a:lnTo>
                  <a:cubicBezTo>
                    <a:pt x="4227" y="6704"/>
                    <a:pt x="4299" y="6775"/>
                    <a:pt x="4382" y="6775"/>
                  </a:cubicBezTo>
                  <a:cubicBezTo>
                    <a:pt x="4477" y="6775"/>
                    <a:pt x="4549" y="6704"/>
                    <a:pt x="4549" y="6608"/>
                  </a:cubicBezTo>
                  <a:lnTo>
                    <a:pt x="4549" y="6192"/>
                  </a:lnTo>
                  <a:lnTo>
                    <a:pt x="5251" y="6192"/>
                  </a:lnTo>
                  <a:lnTo>
                    <a:pt x="5251" y="6870"/>
                  </a:lnTo>
                  <a:cubicBezTo>
                    <a:pt x="5251" y="6954"/>
                    <a:pt x="5323" y="7025"/>
                    <a:pt x="5418" y="7025"/>
                  </a:cubicBezTo>
                  <a:cubicBezTo>
                    <a:pt x="5501" y="7025"/>
                    <a:pt x="5573" y="6954"/>
                    <a:pt x="5573" y="6870"/>
                  </a:cubicBezTo>
                  <a:lnTo>
                    <a:pt x="5573" y="6192"/>
                  </a:lnTo>
                  <a:lnTo>
                    <a:pt x="6275" y="6192"/>
                  </a:lnTo>
                  <a:lnTo>
                    <a:pt x="6275" y="6608"/>
                  </a:lnTo>
                  <a:cubicBezTo>
                    <a:pt x="6275" y="6704"/>
                    <a:pt x="6346" y="6775"/>
                    <a:pt x="6442" y="6775"/>
                  </a:cubicBezTo>
                  <a:cubicBezTo>
                    <a:pt x="6525" y="6775"/>
                    <a:pt x="6608" y="6704"/>
                    <a:pt x="6608" y="6608"/>
                  </a:cubicBezTo>
                  <a:lnTo>
                    <a:pt x="6608" y="6192"/>
                  </a:lnTo>
                  <a:lnTo>
                    <a:pt x="7418" y="6192"/>
                  </a:lnTo>
                  <a:lnTo>
                    <a:pt x="7418" y="6870"/>
                  </a:lnTo>
                  <a:cubicBezTo>
                    <a:pt x="7418" y="6954"/>
                    <a:pt x="7501" y="7025"/>
                    <a:pt x="7585" y="7025"/>
                  </a:cubicBezTo>
                  <a:cubicBezTo>
                    <a:pt x="7680" y="7025"/>
                    <a:pt x="7751" y="6954"/>
                    <a:pt x="7751" y="6870"/>
                  </a:cubicBezTo>
                  <a:lnTo>
                    <a:pt x="7751" y="5965"/>
                  </a:lnTo>
                  <a:lnTo>
                    <a:pt x="7751" y="4775"/>
                  </a:lnTo>
                  <a:cubicBezTo>
                    <a:pt x="7751" y="4679"/>
                    <a:pt x="7680" y="4608"/>
                    <a:pt x="7585" y="4608"/>
                  </a:cubicBezTo>
                  <a:cubicBezTo>
                    <a:pt x="7501" y="4608"/>
                    <a:pt x="7418" y="4679"/>
                    <a:pt x="7418" y="4775"/>
                  </a:cubicBezTo>
                  <a:lnTo>
                    <a:pt x="7418" y="5858"/>
                  </a:lnTo>
                  <a:lnTo>
                    <a:pt x="3775" y="5858"/>
                  </a:lnTo>
                  <a:lnTo>
                    <a:pt x="3775" y="3882"/>
                  </a:lnTo>
                  <a:cubicBezTo>
                    <a:pt x="3775" y="3786"/>
                    <a:pt x="3703" y="3715"/>
                    <a:pt x="3608" y="3715"/>
                  </a:cubicBezTo>
                  <a:cubicBezTo>
                    <a:pt x="3525" y="3715"/>
                    <a:pt x="3441" y="3786"/>
                    <a:pt x="3441" y="3882"/>
                  </a:cubicBezTo>
                  <a:lnTo>
                    <a:pt x="3441" y="5858"/>
                  </a:lnTo>
                  <a:lnTo>
                    <a:pt x="1989" y="5858"/>
                  </a:lnTo>
                  <a:lnTo>
                    <a:pt x="1989" y="703"/>
                  </a:lnTo>
                  <a:cubicBezTo>
                    <a:pt x="1989" y="500"/>
                    <a:pt x="2155" y="334"/>
                    <a:pt x="2358" y="334"/>
                  </a:cubicBezTo>
                  <a:lnTo>
                    <a:pt x="6025" y="334"/>
                  </a:lnTo>
                  <a:cubicBezTo>
                    <a:pt x="6108" y="334"/>
                    <a:pt x="6192" y="262"/>
                    <a:pt x="6192" y="167"/>
                  </a:cubicBezTo>
                  <a:cubicBezTo>
                    <a:pt x="6192" y="84"/>
                    <a:pt x="6108" y="0"/>
                    <a:pt x="6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66"/>
          <p:cNvSpPr txBox="1"/>
          <p:nvPr>
            <p:ph type="title"/>
          </p:nvPr>
        </p:nvSpPr>
        <p:spPr>
          <a:xfrm>
            <a:off x="713225" y="639083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</a:t>
            </a:r>
            <a:endParaRPr/>
          </a:p>
        </p:txBody>
      </p:sp>
      <p:pic>
        <p:nvPicPr>
          <p:cNvPr id="757" name="Google Shape;75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125" y="1396926"/>
            <a:ext cx="7276426" cy="284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67"/>
          <p:cNvSpPr txBox="1"/>
          <p:nvPr>
            <p:ph type="title"/>
          </p:nvPr>
        </p:nvSpPr>
        <p:spPr>
          <a:xfrm>
            <a:off x="903575" y="2104125"/>
            <a:ext cx="4410600" cy="11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Automatic Speech Recognition</a:t>
            </a:r>
            <a:endParaRPr sz="2700"/>
          </a:p>
        </p:txBody>
      </p:sp>
      <p:pic>
        <p:nvPicPr>
          <p:cNvPr id="763" name="Google Shape;763;p67"/>
          <p:cNvPicPr preferRelativeResize="0"/>
          <p:nvPr/>
        </p:nvPicPr>
        <p:blipFill rotWithShape="1">
          <a:blip r:embed="rId3">
            <a:alphaModFix/>
          </a:blip>
          <a:srcRect b="17225" l="0" r="68078" t="26557"/>
          <a:stretch/>
        </p:blipFill>
        <p:spPr>
          <a:xfrm rot="5400000">
            <a:off x="2596625" y="810862"/>
            <a:ext cx="1024500" cy="1024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764" name="Google Shape;764;p67"/>
          <p:cNvSpPr txBox="1"/>
          <p:nvPr>
            <p:ph idx="2" type="title"/>
          </p:nvPr>
        </p:nvSpPr>
        <p:spPr>
          <a:xfrm>
            <a:off x="903575" y="921849"/>
            <a:ext cx="4410600" cy="8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0</a:t>
            </a:r>
            <a:r>
              <a:rPr lang="en">
                <a:solidFill>
                  <a:schemeClr val="dk1"/>
                </a:solidFill>
              </a:rPr>
              <a:t>4</a:t>
            </a:r>
            <a:endParaRPr sz="4000">
              <a:solidFill>
                <a:schemeClr val="dk1"/>
              </a:solidFill>
            </a:endParaRPr>
          </a:p>
        </p:txBody>
      </p:sp>
      <p:cxnSp>
        <p:nvCxnSpPr>
          <p:cNvPr id="765" name="Google Shape;765;p67"/>
          <p:cNvCxnSpPr/>
          <p:nvPr/>
        </p:nvCxnSpPr>
        <p:spPr>
          <a:xfrm>
            <a:off x="715350" y="3431625"/>
            <a:ext cx="771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6" name="Google Shape;766;p67"/>
          <p:cNvSpPr txBox="1"/>
          <p:nvPr>
            <p:ph idx="1" type="subTitle"/>
          </p:nvPr>
        </p:nvSpPr>
        <p:spPr>
          <a:xfrm>
            <a:off x="1764425" y="3668266"/>
            <a:ext cx="26889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7" name="Google Shape;767;p67"/>
          <p:cNvPicPr preferRelativeResize="0"/>
          <p:nvPr/>
        </p:nvPicPr>
        <p:blipFill rotWithShape="1">
          <a:blip r:embed="rId3">
            <a:alphaModFix/>
          </a:blip>
          <a:srcRect b="238" l="44873" r="15932" t="218"/>
          <a:stretch/>
        </p:blipFill>
        <p:spPr>
          <a:xfrm>
            <a:off x="5573225" y="551250"/>
            <a:ext cx="2857500" cy="4041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8" name="Google Shape;768;p67"/>
          <p:cNvGrpSpPr/>
          <p:nvPr/>
        </p:nvGrpSpPr>
        <p:grpSpPr>
          <a:xfrm>
            <a:off x="6448448" y="3255484"/>
            <a:ext cx="620488" cy="703795"/>
            <a:chOff x="6219124" y="2902788"/>
            <a:chExt cx="318231" cy="355470"/>
          </a:xfrm>
        </p:grpSpPr>
        <p:sp>
          <p:nvSpPr>
            <p:cNvPr id="769" name="Google Shape;769;p67"/>
            <p:cNvSpPr/>
            <p:nvPr/>
          </p:nvSpPr>
          <p:spPr>
            <a:xfrm>
              <a:off x="6219124" y="2990994"/>
              <a:ext cx="140353" cy="267263"/>
            </a:xfrm>
            <a:custGeom>
              <a:rect b="b" l="l" r="r" t="t"/>
              <a:pathLst>
                <a:path extrusionOk="0" h="8390" w="4406">
                  <a:moveTo>
                    <a:pt x="1303" y="0"/>
                  </a:moveTo>
                  <a:cubicBezTo>
                    <a:pt x="1243" y="0"/>
                    <a:pt x="1178" y="40"/>
                    <a:pt x="1143" y="91"/>
                  </a:cubicBezTo>
                  <a:cubicBezTo>
                    <a:pt x="858" y="686"/>
                    <a:pt x="715" y="1329"/>
                    <a:pt x="715" y="1984"/>
                  </a:cubicBezTo>
                  <a:cubicBezTo>
                    <a:pt x="715" y="2222"/>
                    <a:pt x="774" y="2627"/>
                    <a:pt x="786" y="2758"/>
                  </a:cubicBezTo>
                  <a:lnTo>
                    <a:pt x="191" y="3806"/>
                  </a:lnTo>
                  <a:cubicBezTo>
                    <a:pt x="0" y="4127"/>
                    <a:pt x="143" y="4544"/>
                    <a:pt x="500" y="4699"/>
                  </a:cubicBezTo>
                  <a:lnTo>
                    <a:pt x="1143" y="4961"/>
                  </a:lnTo>
                  <a:lnTo>
                    <a:pt x="1143" y="6104"/>
                  </a:lnTo>
                  <a:cubicBezTo>
                    <a:pt x="1143" y="6628"/>
                    <a:pt x="1572" y="7056"/>
                    <a:pt x="2096" y="7056"/>
                  </a:cubicBezTo>
                  <a:lnTo>
                    <a:pt x="2965" y="7056"/>
                  </a:lnTo>
                  <a:lnTo>
                    <a:pt x="2965" y="8223"/>
                  </a:lnTo>
                  <a:cubicBezTo>
                    <a:pt x="2965" y="8306"/>
                    <a:pt x="3036" y="8390"/>
                    <a:pt x="3120" y="8390"/>
                  </a:cubicBezTo>
                  <a:cubicBezTo>
                    <a:pt x="3215" y="8390"/>
                    <a:pt x="3286" y="8306"/>
                    <a:pt x="3286" y="8223"/>
                  </a:cubicBezTo>
                  <a:lnTo>
                    <a:pt x="3286" y="7044"/>
                  </a:lnTo>
                  <a:cubicBezTo>
                    <a:pt x="3525" y="7032"/>
                    <a:pt x="4001" y="6937"/>
                    <a:pt x="4334" y="6663"/>
                  </a:cubicBezTo>
                  <a:cubicBezTo>
                    <a:pt x="4406" y="6604"/>
                    <a:pt x="4406" y="6497"/>
                    <a:pt x="4346" y="6437"/>
                  </a:cubicBezTo>
                  <a:cubicBezTo>
                    <a:pt x="4320" y="6398"/>
                    <a:pt x="4279" y="6380"/>
                    <a:pt x="4234" y="6380"/>
                  </a:cubicBezTo>
                  <a:cubicBezTo>
                    <a:pt x="4197" y="6380"/>
                    <a:pt x="4157" y="6392"/>
                    <a:pt x="4120" y="6413"/>
                  </a:cubicBezTo>
                  <a:cubicBezTo>
                    <a:pt x="3763" y="6735"/>
                    <a:pt x="3144" y="6735"/>
                    <a:pt x="3132" y="6735"/>
                  </a:cubicBezTo>
                  <a:lnTo>
                    <a:pt x="2096" y="6735"/>
                  </a:lnTo>
                  <a:cubicBezTo>
                    <a:pt x="1762" y="6735"/>
                    <a:pt x="1477" y="6449"/>
                    <a:pt x="1477" y="6104"/>
                  </a:cubicBezTo>
                  <a:lnTo>
                    <a:pt x="1477" y="4854"/>
                  </a:lnTo>
                  <a:cubicBezTo>
                    <a:pt x="1477" y="4782"/>
                    <a:pt x="1429" y="4723"/>
                    <a:pt x="1370" y="4711"/>
                  </a:cubicBezTo>
                  <a:lnTo>
                    <a:pt x="619" y="4389"/>
                  </a:lnTo>
                  <a:cubicBezTo>
                    <a:pt x="465" y="4318"/>
                    <a:pt x="381" y="4127"/>
                    <a:pt x="477" y="3961"/>
                  </a:cubicBezTo>
                  <a:cubicBezTo>
                    <a:pt x="1120" y="2818"/>
                    <a:pt x="1131" y="2865"/>
                    <a:pt x="1120" y="2770"/>
                  </a:cubicBezTo>
                  <a:cubicBezTo>
                    <a:pt x="1120" y="2770"/>
                    <a:pt x="1036" y="2246"/>
                    <a:pt x="1036" y="1984"/>
                  </a:cubicBezTo>
                  <a:cubicBezTo>
                    <a:pt x="1036" y="1377"/>
                    <a:pt x="1179" y="782"/>
                    <a:pt x="1441" y="246"/>
                  </a:cubicBezTo>
                  <a:cubicBezTo>
                    <a:pt x="1489" y="163"/>
                    <a:pt x="1441" y="67"/>
                    <a:pt x="1370" y="20"/>
                  </a:cubicBezTo>
                  <a:cubicBezTo>
                    <a:pt x="1350" y="6"/>
                    <a:pt x="1327" y="0"/>
                    <a:pt x="1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67"/>
            <p:cNvSpPr/>
            <p:nvPr/>
          </p:nvSpPr>
          <p:spPr>
            <a:xfrm>
              <a:off x="6268054" y="2902788"/>
              <a:ext cx="269302" cy="354705"/>
            </a:xfrm>
            <a:custGeom>
              <a:rect b="b" l="l" r="r" t="t"/>
              <a:pathLst>
                <a:path extrusionOk="0" h="11135" w="8454">
                  <a:moveTo>
                    <a:pt x="8246" y="1"/>
                  </a:moveTo>
                  <a:cubicBezTo>
                    <a:pt x="8218" y="1"/>
                    <a:pt x="8187" y="9"/>
                    <a:pt x="8156" y="26"/>
                  </a:cubicBezTo>
                  <a:lnTo>
                    <a:pt x="5930" y="1098"/>
                  </a:lnTo>
                  <a:cubicBezTo>
                    <a:pt x="5192" y="610"/>
                    <a:pt x="4366" y="377"/>
                    <a:pt x="3549" y="377"/>
                  </a:cubicBezTo>
                  <a:cubicBezTo>
                    <a:pt x="2216" y="377"/>
                    <a:pt x="909" y="997"/>
                    <a:pt x="60" y="2134"/>
                  </a:cubicBezTo>
                  <a:cubicBezTo>
                    <a:pt x="0" y="2205"/>
                    <a:pt x="12" y="2312"/>
                    <a:pt x="84" y="2360"/>
                  </a:cubicBezTo>
                  <a:cubicBezTo>
                    <a:pt x="113" y="2385"/>
                    <a:pt x="149" y="2397"/>
                    <a:pt x="185" y="2397"/>
                  </a:cubicBezTo>
                  <a:cubicBezTo>
                    <a:pt x="234" y="2397"/>
                    <a:pt x="282" y="2373"/>
                    <a:pt x="310" y="2324"/>
                  </a:cubicBezTo>
                  <a:cubicBezTo>
                    <a:pt x="1125" y="1233"/>
                    <a:pt x="2334" y="704"/>
                    <a:pt x="3540" y="704"/>
                  </a:cubicBezTo>
                  <a:cubicBezTo>
                    <a:pt x="4255" y="704"/>
                    <a:pt x="4967" y="890"/>
                    <a:pt x="5596" y="1253"/>
                  </a:cubicBezTo>
                  <a:lnTo>
                    <a:pt x="5596" y="1277"/>
                  </a:lnTo>
                  <a:cubicBezTo>
                    <a:pt x="5513" y="1336"/>
                    <a:pt x="5513" y="1396"/>
                    <a:pt x="5513" y="1396"/>
                  </a:cubicBezTo>
                  <a:cubicBezTo>
                    <a:pt x="5513" y="1396"/>
                    <a:pt x="5501" y="1479"/>
                    <a:pt x="5596" y="1538"/>
                  </a:cubicBezTo>
                  <a:lnTo>
                    <a:pt x="6370" y="2050"/>
                  </a:lnTo>
                  <a:lnTo>
                    <a:pt x="4989" y="3253"/>
                  </a:lnTo>
                  <a:cubicBezTo>
                    <a:pt x="4906" y="3324"/>
                    <a:pt x="4906" y="3455"/>
                    <a:pt x="5025" y="3515"/>
                  </a:cubicBezTo>
                  <a:cubicBezTo>
                    <a:pt x="5046" y="3524"/>
                    <a:pt x="5059" y="3531"/>
                    <a:pt x="5082" y="3531"/>
                  </a:cubicBezTo>
                  <a:cubicBezTo>
                    <a:pt x="5175" y="3531"/>
                    <a:pt x="5438" y="3414"/>
                    <a:pt x="7120" y="2860"/>
                  </a:cubicBezTo>
                  <a:lnTo>
                    <a:pt x="7120" y="2860"/>
                  </a:lnTo>
                  <a:cubicBezTo>
                    <a:pt x="7989" y="4515"/>
                    <a:pt x="7632" y="6611"/>
                    <a:pt x="6108" y="7849"/>
                  </a:cubicBezTo>
                  <a:cubicBezTo>
                    <a:pt x="5775" y="8135"/>
                    <a:pt x="5584" y="8551"/>
                    <a:pt x="5584" y="8992"/>
                  </a:cubicBezTo>
                  <a:lnTo>
                    <a:pt x="5584" y="10980"/>
                  </a:lnTo>
                  <a:cubicBezTo>
                    <a:pt x="5584" y="11063"/>
                    <a:pt x="5656" y="11135"/>
                    <a:pt x="5739" y="11135"/>
                  </a:cubicBezTo>
                  <a:cubicBezTo>
                    <a:pt x="5834" y="11135"/>
                    <a:pt x="5906" y="11063"/>
                    <a:pt x="5906" y="10980"/>
                  </a:cubicBezTo>
                  <a:lnTo>
                    <a:pt x="5906" y="8992"/>
                  </a:lnTo>
                  <a:cubicBezTo>
                    <a:pt x="5906" y="8635"/>
                    <a:pt x="6049" y="8313"/>
                    <a:pt x="6322" y="8099"/>
                  </a:cubicBezTo>
                  <a:cubicBezTo>
                    <a:pt x="7870" y="6825"/>
                    <a:pt x="8394" y="4634"/>
                    <a:pt x="7442" y="2765"/>
                  </a:cubicBezTo>
                  <a:lnTo>
                    <a:pt x="8347" y="2467"/>
                  </a:lnTo>
                  <a:cubicBezTo>
                    <a:pt x="8406" y="2443"/>
                    <a:pt x="8454" y="2384"/>
                    <a:pt x="8454" y="2324"/>
                  </a:cubicBezTo>
                  <a:cubicBezTo>
                    <a:pt x="8454" y="2265"/>
                    <a:pt x="8418" y="2205"/>
                    <a:pt x="8382" y="2181"/>
                  </a:cubicBezTo>
                  <a:lnTo>
                    <a:pt x="8085" y="1955"/>
                  </a:lnTo>
                  <a:cubicBezTo>
                    <a:pt x="8050" y="1930"/>
                    <a:pt x="8013" y="1918"/>
                    <a:pt x="7979" y="1918"/>
                  </a:cubicBezTo>
                  <a:cubicBezTo>
                    <a:pt x="7930" y="1918"/>
                    <a:pt x="7886" y="1942"/>
                    <a:pt x="7858" y="1991"/>
                  </a:cubicBezTo>
                  <a:cubicBezTo>
                    <a:pt x="7799" y="2062"/>
                    <a:pt x="7811" y="2170"/>
                    <a:pt x="7882" y="2205"/>
                  </a:cubicBezTo>
                  <a:lnTo>
                    <a:pt x="7930" y="2241"/>
                  </a:lnTo>
                  <a:lnTo>
                    <a:pt x="7144" y="2503"/>
                  </a:lnTo>
                  <a:lnTo>
                    <a:pt x="5822" y="2955"/>
                  </a:lnTo>
                  <a:lnTo>
                    <a:pt x="5822" y="2955"/>
                  </a:lnTo>
                  <a:lnTo>
                    <a:pt x="6751" y="2134"/>
                  </a:lnTo>
                  <a:cubicBezTo>
                    <a:pt x="6834" y="2062"/>
                    <a:pt x="6834" y="1931"/>
                    <a:pt x="6739" y="1872"/>
                  </a:cubicBezTo>
                  <a:lnTo>
                    <a:pt x="6025" y="1408"/>
                  </a:lnTo>
                  <a:lnTo>
                    <a:pt x="7692" y="598"/>
                  </a:lnTo>
                  <a:lnTo>
                    <a:pt x="7692" y="598"/>
                  </a:lnTo>
                  <a:cubicBezTo>
                    <a:pt x="7096" y="1419"/>
                    <a:pt x="7037" y="1408"/>
                    <a:pt x="7049" y="1527"/>
                  </a:cubicBezTo>
                  <a:cubicBezTo>
                    <a:pt x="7073" y="1634"/>
                    <a:pt x="7156" y="1658"/>
                    <a:pt x="7323" y="1777"/>
                  </a:cubicBezTo>
                  <a:cubicBezTo>
                    <a:pt x="7353" y="1802"/>
                    <a:pt x="7391" y="1815"/>
                    <a:pt x="7428" y="1815"/>
                  </a:cubicBezTo>
                  <a:cubicBezTo>
                    <a:pt x="7476" y="1815"/>
                    <a:pt x="7522" y="1793"/>
                    <a:pt x="7549" y="1753"/>
                  </a:cubicBezTo>
                  <a:cubicBezTo>
                    <a:pt x="7608" y="1669"/>
                    <a:pt x="7585" y="1574"/>
                    <a:pt x="7513" y="1527"/>
                  </a:cubicBezTo>
                  <a:lnTo>
                    <a:pt x="7454" y="1479"/>
                  </a:lnTo>
                  <a:lnTo>
                    <a:pt x="8358" y="265"/>
                  </a:lnTo>
                  <a:cubicBezTo>
                    <a:pt x="8446" y="148"/>
                    <a:pt x="8367" y="1"/>
                    <a:pt x="8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67"/>
            <p:cNvSpPr/>
            <p:nvPr/>
          </p:nvSpPr>
          <p:spPr>
            <a:xfrm>
              <a:off x="6407993" y="2995773"/>
              <a:ext cx="31505" cy="37207"/>
            </a:xfrm>
            <a:custGeom>
              <a:rect b="b" l="l" r="r" t="t"/>
              <a:pathLst>
                <a:path extrusionOk="0" h="1168" w="989">
                  <a:moveTo>
                    <a:pt x="179" y="1"/>
                  </a:moveTo>
                  <a:cubicBezTo>
                    <a:pt x="84" y="1"/>
                    <a:pt x="13" y="84"/>
                    <a:pt x="13" y="167"/>
                  </a:cubicBezTo>
                  <a:cubicBezTo>
                    <a:pt x="1" y="763"/>
                    <a:pt x="263" y="1120"/>
                    <a:pt x="798" y="1167"/>
                  </a:cubicBezTo>
                  <a:cubicBezTo>
                    <a:pt x="894" y="1167"/>
                    <a:pt x="965" y="1108"/>
                    <a:pt x="977" y="1013"/>
                  </a:cubicBezTo>
                  <a:cubicBezTo>
                    <a:pt x="989" y="905"/>
                    <a:pt x="917" y="822"/>
                    <a:pt x="834" y="822"/>
                  </a:cubicBezTo>
                  <a:cubicBezTo>
                    <a:pt x="596" y="810"/>
                    <a:pt x="322" y="703"/>
                    <a:pt x="334" y="167"/>
                  </a:cubicBezTo>
                  <a:cubicBezTo>
                    <a:pt x="334" y="84"/>
                    <a:pt x="263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72" name="Google Shape;77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5550" y="773775"/>
            <a:ext cx="1503625" cy="150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7" name="Google Shape;777;p68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8" name="Google Shape;778;p68"/>
          <p:cNvSpPr txBox="1"/>
          <p:nvPr>
            <p:ph type="title"/>
          </p:nvPr>
        </p:nvSpPr>
        <p:spPr>
          <a:xfrm>
            <a:off x="943950" y="6717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Automatic Speech Recognition</a:t>
            </a:r>
            <a:endParaRPr sz="2700"/>
          </a:p>
        </p:txBody>
      </p:sp>
      <p:sp>
        <p:nvSpPr>
          <p:cNvPr id="779" name="Google Shape;779;p68"/>
          <p:cNvSpPr txBox="1"/>
          <p:nvPr>
            <p:ph idx="4294967295" type="body"/>
          </p:nvPr>
        </p:nvSpPr>
        <p:spPr>
          <a:xfrm>
            <a:off x="1109425" y="1491075"/>
            <a:ext cx="6935700" cy="27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●"/>
            </a:pPr>
            <a:r>
              <a:rPr lang="en" sz="1700"/>
              <a:t>We need to auto-generate transcripts for the provided videos.</a:t>
            </a:r>
            <a:endParaRPr sz="17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●"/>
            </a:pPr>
            <a:r>
              <a:rPr lang="en" sz="1700"/>
              <a:t>This can be done by :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○"/>
            </a:pPr>
            <a:r>
              <a:rPr lang="en" sz="1700"/>
              <a:t>Having vector representation of speech signal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○"/>
            </a:pPr>
            <a:r>
              <a:rPr lang="en" sz="1700"/>
              <a:t>Map these vectors to subwords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○"/>
            </a:pPr>
            <a:r>
              <a:rPr lang="en" sz="1700"/>
              <a:t>Collecting subwords into words</a:t>
            </a:r>
            <a:endParaRPr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69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ASR Overview</a:t>
            </a:r>
            <a:endParaRPr/>
          </a:p>
        </p:txBody>
      </p:sp>
      <p:pic>
        <p:nvPicPr>
          <p:cNvPr id="785" name="Google Shape;78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1315625"/>
            <a:ext cx="7717499" cy="328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70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</a:t>
            </a:r>
            <a:endParaRPr/>
          </a:p>
        </p:txBody>
      </p:sp>
      <p:pic>
        <p:nvPicPr>
          <p:cNvPr id="791" name="Google Shape;79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1210175"/>
            <a:ext cx="7717499" cy="339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71"/>
          <p:cNvSpPr txBox="1"/>
          <p:nvPr>
            <p:ph type="title"/>
          </p:nvPr>
        </p:nvSpPr>
        <p:spPr>
          <a:xfrm>
            <a:off x="713225" y="649900"/>
            <a:ext cx="7717500" cy="9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Mel Filterbanks 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(Traingular Filters)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7" name="Google Shape;79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1649650"/>
            <a:ext cx="7717500" cy="295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72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Acoustic Model</a:t>
            </a:r>
            <a:endParaRPr/>
          </a:p>
        </p:txBody>
      </p:sp>
      <p:pic>
        <p:nvPicPr>
          <p:cNvPr id="803" name="Google Shape;80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1223200"/>
            <a:ext cx="7717499" cy="33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73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Model</a:t>
            </a:r>
            <a:endParaRPr/>
          </a:p>
        </p:txBody>
      </p:sp>
      <p:pic>
        <p:nvPicPr>
          <p:cNvPr id="809" name="Google Shape;80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2217550"/>
            <a:ext cx="7717499" cy="2386025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73"/>
          <p:cNvSpPr txBox="1"/>
          <p:nvPr/>
        </p:nvSpPr>
        <p:spPr>
          <a:xfrm>
            <a:off x="1185700" y="1286950"/>
            <a:ext cx="6877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Zen Kaku Gothic Antique"/>
              <a:buChar char="●"/>
            </a:pPr>
            <a:r>
              <a:rPr b="1" lang="en" sz="1500">
                <a:solidFill>
                  <a:srgbClr val="FFFFFF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Probabilistic model that calculates the probability of any sequence of words</a:t>
            </a:r>
            <a:endParaRPr b="1" sz="1500">
              <a:solidFill>
                <a:srgbClr val="FFFFFF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Zen Kaku Gothic Antique"/>
              <a:buChar char="●"/>
            </a:pPr>
            <a:r>
              <a:rPr b="1" lang="en" sz="1500">
                <a:solidFill>
                  <a:srgbClr val="FFFFFF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It must give high probability to grammatically correct sentences </a:t>
            </a:r>
            <a:endParaRPr b="1" sz="1500">
              <a:solidFill>
                <a:srgbClr val="FFFFFF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6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</a:t>
            </a:r>
            <a:endParaRPr/>
          </a:p>
        </p:txBody>
      </p:sp>
      <p:grpSp>
        <p:nvGrpSpPr>
          <p:cNvPr id="541" name="Google Shape;541;p56"/>
          <p:cNvGrpSpPr/>
          <p:nvPr/>
        </p:nvGrpSpPr>
        <p:grpSpPr>
          <a:xfrm>
            <a:off x="7388352" y="715199"/>
            <a:ext cx="804013" cy="347602"/>
            <a:chOff x="7388352" y="736317"/>
            <a:chExt cx="804013" cy="347602"/>
          </a:xfrm>
        </p:grpSpPr>
        <p:sp>
          <p:nvSpPr>
            <p:cNvPr id="542" name="Google Shape;542;p56"/>
            <p:cNvSpPr/>
            <p:nvPr/>
          </p:nvSpPr>
          <p:spPr>
            <a:xfrm>
              <a:off x="7957553" y="736317"/>
              <a:ext cx="234812" cy="347602"/>
            </a:xfrm>
            <a:custGeom>
              <a:rect b="b" l="l" r="r" t="t"/>
              <a:pathLst>
                <a:path extrusionOk="0" h="16192" w="10938">
                  <a:moveTo>
                    <a:pt x="327" y="1"/>
                  </a:moveTo>
                  <a:lnTo>
                    <a:pt x="1" y="408"/>
                  </a:lnTo>
                  <a:lnTo>
                    <a:pt x="10102" y="8106"/>
                  </a:lnTo>
                  <a:lnTo>
                    <a:pt x="1" y="15804"/>
                  </a:lnTo>
                  <a:lnTo>
                    <a:pt x="327" y="16191"/>
                  </a:lnTo>
                  <a:lnTo>
                    <a:pt x="10937" y="8106"/>
                  </a:lnTo>
                  <a:lnTo>
                    <a:pt x="327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56"/>
            <p:cNvSpPr/>
            <p:nvPr/>
          </p:nvSpPr>
          <p:spPr>
            <a:xfrm>
              <a:off x="7388352" y="904635"/>
              <a:ext cx="776050" cy="10948"/>
            </a:xfrm>
            <a:custGeom>
              <a:rect b="b" l="l" r="r" t="t"/>
              <a:pathLst>
                <a:path extrusionOk="0" h="510" w="36150">
                  <a:moveTo>
                    <a:pt x="1" y="0"/>
                  </a:moveTo>
                  <a:lnTo>
                    <a:pt x="1" y="510"/>
                  </a:lnTo>
                  <a:lnTo>
                    <a:pt x="36150" y="510"/>
                  </a:lnTo>
                  <a:lnTo>
                    <a:pt x="3615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44" name="Google Shape;544;p56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45" name="Google Shape;545;p56"/>
          <p:cNvPicPr preferRelativeResize="0"/>
          <p:nvPr/>
        </p:nvPicPr>
        <p:blipFill rotWithShape="1">
          <a:blip r:embed="rId3">
            <a:alphaModFix/>
          </a:blip>
          <a:srcRect b="17225" l="0" r="68078" t="26557"/>
          <a:stretch/>
        </p:blipFill>
        <p:spPr>
          <a:xfrm>
            <a:off x="1023834" y="2139687"/>
            <a:ext cx="1407900" cy="1402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546" name="Google Shape;546;p56"/>
          <p:cNvSpPr txBox="1"/>
          <p:nvPr>
            <p:ph idx="2" type="subTitle"/>
          </p:nvPr>
        </p:nvSpPr>
        <p:spPr>
          <a:xfrm>
            <a:off x="1023834" y="2139675"/>
            <a:ext cx="1407900" cy="14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Ahmed Ibrahim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47" name="Google Shape;547;p56"/>
          <p:cNvPicPr preferRelativeResize="0"/>
          <p:nvPr/>
        </p:nvPicPr>
        <p:blipFill rotWithShape="1">
          <a:blip r:embed="rId3">
            <a:alphaModFix/>
          </a:blip>
          <a:srcRect b="17225" l="0" r="68078" t="26557"/>
          <a:stretch/>
        </p:blipFill>
        <p:spPr>
          <a:xfrm rot="5400000">
            <a:off x="2852634" y="2139687"/>
            <a:ext cx="1407900" cy="1402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548" name="Google Shape;548;p56"/>
          <p:cNvSpPr txBox="1"/>
          <p:nvPr>
            <p:ph idx="2" type="subTitle"/>
          </p:nvPr>
        </p:nvSpPr>
        <p:spPr>
          <a:xfrm>
            <a:off x="2857834" y="2139625"/>
            <a:ext cx="1402800" cy="14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Ahmed Sayed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49" name="Google Shape;549;p56"/>
          <p:cNvPicPr preferRelativeResize="0"/>
          <p:nvPr/>
        </p:nvPicPr>
        <p:blipFill rotWithShape="1">
          <a:blip r:embed="rId3">
            <a:alphaModFix/>
          </a:blip>
          <a:srcRect b="17225" l="0" r="68078" t="26557"/>
          <a:stretch/>
        </p:blipFill>
        <p:spPr>
          <a:xfrm flipH="1">
            <a:off x="4880975" y="2139687"/>
            <a:ext cx="1407900" cy="1402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550" name="Google Shape;550;p56"/>
          <p:cNvSpPr txBox="1"/>
          <p:nvPr>
            <p:ph idx="2" type="subTitle"/>
          </p:nvPr>
        </p:nvSpPr>
        <p:spPr>
          <a:xfrm>
            <a:off x="4886225" y="2139625"/>
            <a:ext cx="1402800" cy="14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Nadeen Ayman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51" name="Google Shape;551;p56"/>
          <p:cNvPicPr preferRelativeResize="0"/>
          <p:nvPr/>
        </p:nvPicPr>
        <p:blipFill rotWithShape="1">
          <a:blip r:embed="rId3">
            <a:alphaModFix/>
          </a:blip>
          <a:srcRect b="17225" l="0" r="68078" t="26557"/>
          <a:stretch/>
        </p:blipFill>
        <p:spPr>
          <a:xfrm rot="-5400000">
            <a:off x="6742386" y="2132422"/>
            <a:ext cx="1407900" cy="1402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552" name="Google Shape;552;p56"/>
          <p:cNvSpPr txBox="1"/>
          <p:nvPr>
            <p:ph idx="2" type="subTitle"/>
          </p:nvPr>
        </p:nvSpPr>
        <p:spPr>
          <a:xfrm>
            <a:off x="6742373" y="2132399"/>
            <a:ext cx="1407900" cy="14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Omer Yacine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3" name="Google Shape;553;p56"/>
          <p:cNvSpPr txBox="1"/>
          <p:nvPr/>
        </p:nvSpPr>
        <p:spPr>
          <a:xfrm>
            <a:off x="2272000" y="3930150"/>
            <a:ext cx="490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Supervised by Dr. AbdelMoniem Bayomi</a:t>
            </a:r>
            <a:endParaRPr>
              <a:solidFill>
                <a:srgbClr val="FFFFF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74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Model</a:t>
            </a:r>
            <a:endParaRPr/>
          </a:p>
        </p:txBody>
      </p:sp>
      <p:sp>
        <p:nvSpPr>
          <p:cNvPr id="816" name="Google Shape;816;p74"/>
          <p:cNvSpPr txBox="1"/>
          <p:nvPr/>
        </p:nvSpPr>
        <p:spPr>
          <a:xfrm>
            <a:off x="1021675" y="1234900"/>
            <a:ext cx="6736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6FCDD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Problem of sequences that never appeared in the training corpus ?</a:t>
            </a:r>
            <a:endParaRPr b="1" sz="1600">
              <a:solidFill>
                <a:srgbClr val="46FCDD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817" name="Google Shape;817;p74"/>
          <p:cNvSpPr txBox="1"/>
          <p:nvPr/>
        </p:nvSpPr>
        <p:spPr>
          <a:xfrm>
            <a:off x="1021675" y="1772800"/>
            <a:ext cx="7275900" cy="29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Zen Kaku Gothic Antique"/>
              <a:buChar char="●"/>
            </a:pPr>
            <a:r>
              <a:rPr b="1" lang="en" sz="1600">
                <a:solidFill>
                  <a:srgbClr val="FFFFFF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Smoothing</a:t>
            </a:r>
            <a:endParaRPr b="1" sz="1600">
              <a:solidFill>
                <a:srgbClr val="FFFFFF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Moving some of the probability mass from seen data into unseen data.</a:t>
            </a:r>
            <a:endParaRPr>
              <a:solidFill>
                <a:srgbClr val="FFFFFF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P(wk|w1. . . wk-1)=c(w₁ ...wk) + 1 / [(c(w₁...wk-1)+ |V| ]</a:t>
            </a:r>
            <a:endParaRPr sz="1700">
              <a:solidFill>
                <a:srgbClr val="FFFFFF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Compute Backoff probabilities</a:t>
            </a:r>
            <a:endParaRPr sz="16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P(wk|w1. . . wk-1</a:t>
            </a:r>
            <a:r>
              <a:rPr lang="en" sz="1700">
                <a:solidFill>
                  <a:srgbClr val="FFFFFF"/>
                </a:solidFill>
              </a:rPr>
              <a:t>)=        </a:t>
            </a:r>
            <a:r>
              <a:rPr lang="en">
                <a:solidFill>
                  <a:srgbClr val="FFFFFF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P(wk|w₁. . . wk-1),         </a:t>
            </a:r>
            <a:r>
              <a:rPr lang="en">
                <a:solidFill>
                  <a:srgbClr val="46FCDD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if c(w1…..wk) &gt; 0 </a:t>
            </a:r>
            <a:endParaRPr>
              <a:solidFill>
                <a:srgbClr val="46FCDD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</a:rPr>
              <a:t>                                      </a:t>
            </a:r>
            <a:r>
              <a:rPr lang="en">
                <a:solidFill>
                  <a:srgbClr val="FFFFFF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bow(w1….wk-1) * P(wk|w2. . . wk-1), </a:t>
            </a:r>
            <a:r>
              <a:rPr lang="en">
                <a:solidFill>
                  <a:srgbClr val="46FCDD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if c(w1…..wk) = 0</a:t>
            </a:r>
            <a:r>
              <a:rPr lang="en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818" name="Google Shape;818;p74"/>
          <p:cNvSpPr/>
          <p:nvPr/>
        </p:nvSpPr>
        <p:spPr>
          <a:xfrm>
            <a:off x="3564125" y="3379000"/>
            <a:ext cx="164100" cy="9726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AD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75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Backoff weight calculations</a:t>
            </a:r>
            <a:endParaRPr/>
          </a:p>
        </p:txBody>
      </p:sp>
      <p:sp>
        <p:nvSpPr>
          <p:cNvPr id="824" name="Google Shape;824;p75"/>
          <p:cNvSpPr txBox="1"/>
          <p:nvPr/>
        </p:nvSpPr>
        <p:spPr>
          <a:xfrm>
            <a:off x="1181875" y="1277075"/>
            <a:ext cx="6882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Used to redistribute the probability mass from </a:t>
            </a:r>
            <a:r>
              <a:rPr b="1" lang="en" sz="1800">
                <a:solidFill>
                  <a:schemeClr val="accen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higher-order-n-grams</a:t>
            </a:r>
            <a:r>
              <a:rPr b="1" lang="en" sz="18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 to </a:t>
            </a:r>
            <a:r>
              <a:rPr b="1" lang="en" sz="1800">
                <a:solidFill>
                  <a:schemeClr val="accen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lower-order-n-grams</a:t>
            </a:r>
            <a:endParaRPr b="1" sz="1800">
              <a:solidFill>
                <a:schemeClr val="accen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pic>
        <p:nvPicPr>
          <p:cNvPr id="825" name="Google Shape;82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2156750"/>
            <a:ext cx="7717500" cy="244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76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Language Model Usage In ASR</a:t>
            </a:r>
            <a:endParaRPr sz="2600"/>
          </a:p>
        </p:txBody>
      </p:sp>
      <p:pic>
        <p:nvPicPr>
          <p:cNvPr id="831" name="Google Shape;83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1280500"/>
            <a:ext cx="7717500" cy="332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77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Decoding Graph</a:t>
            </a:r>
            <a:endParaRPr/>
          </a:p>
        </p:txBody>
      </p:sp>
      <p:pic>
        <p:nvPicPr>
          <p:cNvPr id="837" name="Google Shape;83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2374075"/>
            <a:ext cx="7717500" cy="2229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77"/>
          <p:cNvSpPr txBox="1"/>
          <p:nvPr/>
        </p:nvSpPr>
        <p:spPr>
          <a:xfrm>
            <a:off x="1202575" y="1359875"/>
            <a:ext cx="6851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The language model graph which is called </a:t>
            </a:r>
            <a:r>
              <a:rPr b="1" lang="en">
                <a:solidFill>
                  <a:srgbClr val="00FFFF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G-graph</a:t>
            </a:r>
            <a:r>
              <a:rPr lang="en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 is composed with the </a:t>
            </a:r>
            <a:r>
              <a:rPr b="1" lang="en">
                <a:solidFill>
                  <a:srgbClr val="46FCDD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HCL-graph</a:t>
            </a:r>
            <a:r>
              <a:rPr lang="en">
                <a:solidFill>
                  <a:srgbClr val="46FCDD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 </a:t>
            </a:r>
            <a:r>
              <a:rPr lang="en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to form what is called </a:t>
            </a:r>
            <a:r>
              <a:rPr b="1" lang="en">
                <a:solidFill>
                  <a:srgbClr val="46FCDD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HCLG-graph</a:t>
            </a:r>
            <a:r>
              <a:rPr lang="en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 which is passed to the decoder to find the best sequence of words given sequence of subphones.</a:t>
            </a:r>
            <a:endParaRPr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78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Composition</a:t>
            </a:r>
            <a:endParaRPr/>
          </a:p>
        </p:txBody>
      </p:sp>
      <p:pic>
        <p:nvPicPr>
          <p:cNvPr id="844" name="Google Shape;84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1225325"/>
            <a:ext cx="7717501" cy="337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79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  <p:pic>
        <p:nvPicPr>
          <p:cNvPr id="850" name="Google Shape;85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1963250"/>
            <a:ext cx="7717501" cy="26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79"/>
          <p:cNvSpPr txBox="1"/>
          <p:nvPr/>
        </p:nvSpPr>
        <p:spPr>
          <a:xfrm>
            <a:off x="974800" y="1410650"/>
            <a:ext cx="724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This module is responsible for solving the following HMM decoding problem: </a:t>
            </a:r>
            <a:endParaRPr b="1">
              <a:solidFill>
                <a:srgbClr val="FFFFFF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80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 Beam Search</a:t>
            </a:r>
            <a:endParaRPr/>
          </a:p>
        </p:txBody>
      </p:sp>
      <p:pic>
        <p:nvPicPr>
          <p:cNvPr id="857" name="Google Shape;85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1280500"/>
            <a:ext cx="7717500" cy="332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81"/>
          <p:cNvSpPr txBox="1"/>
          <p:nvPr>
            <p:ph type="title"/>
          </p:nvPr>
        </p:nvSpPr>
        <p:spPr>
          <a:xfrm>
            <a:off x="3799175" y="2104125"/>
            <a:ext cx="4410600" cy="11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Segmentation </a:t>
            </a:r>
            <a:endParaRPr sz="3500"/>
          </a:p>
        </p:txBody>
      </p:sp>
      <p:pic>
        <p:nvPicPr>
          <p:cNvPr id="863" name="Google Shape;863;p81"/>
          <p:cNvPicPr preferRelativeResize="0"/>
          <p:nvPr/>
        </p:nvPicPr>
        <p:blipFill rotWithShape="1">
          <a:blip r:embed="rId3">
            <a:alphaModFix/>
          </a:blip>
          <a:srcRect b="17225" l="0" r="68078" t="26557"/>
          <a:stretch/>
        </p:blipFill>
        <p:spPr>
          <a:xfrm>
            <a:off x="5492225" y="814414"/>
            <a:ext cx="1024500" cy="1024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864" name="Google Shape;864;p81"/>
          <p:cNvSpPr txBox="1"/>
          <p:nvPr>
            <p:ph idx="2" type="title"/>
          </p:nvPr>
        </p:nvSpPr>
        <p:spPr>
          <a:xfrm>
            <a:off x="3799175" y="925401"/>
            <a:ext cx="4410600" cy="8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05</a:t>
            </a:r>
            <a:endParaRPr sz="4000">
              <a:solidFill>
                <a:schemeClr val="dk1"/>
              </a:solidFill>
            </a:endParaRPr>
          </a:p>
        </p:txBody>
      </p:sp>
      <p:cxnSp>
        <p:nvCxnSpPr>
          <p:cNvPr id="865" name="Google Shape;865;p81"/>
          <p:cNvCxnSpPr/>
          <p:nvPr/>
        </p:nvCxnSpPr>
        <p:spPr>
          <a:xfrm>
            <a:off x="715350" y="3493295"/>
            <a:ext cx="771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66" name="Google Shape;866;p81"/>
          <p:cNvGrpSpPr/>
          <p:nvPr/>
        </p:nvGrpSpPr>
        <p:grpSpPr>
          <a:xfrm>
            <a:off x="960120" y="709013"/>
            <a:ext cx="680250" cy="359975"/>
            <a:chOff x="960120" y="709013"/>
            <a:chExt cx="680250" cy="359975"/>
          </a:xfrm>
        </p:grpSpPr>
        <p:sp>
          <p:nvSpPr>
            <p:cNvPr id="867" name="Google Shape;867;p81"/>
            <p:cNvSpPr/>
            <p:nvPr/>
          </p:nvSpPr>
          <p:spPr>
            <a:xfrm>
              <a:off x="960120" y="709013"/>
              <a:ext cx="680250" cy="359975"/>
            </a:xfrm>
            <a:custGeom>
              <a:rect b="b" l="l" r="r" t="t"/>
              <a:pathLst>
                <a:path extrusionOk="0" h="14399" w="27210">
                  <a:moveTo>
                    <a:pt x="13605" y="510"/>
                  </a:moveTo>
                  <a:cubicBezTo>
                    <a:pt x="20814" y="510"/>
                    <a:pt x="26700" y="3503"/>
                    <a:pt x="26700" y="7190"/>
                  </a:cubicBezTo>
                  <a:cubicBezTo>
                    <a:pt x="26700" y="10876"/>
                    <a:pt x="20814" y="13890"/>
                    <a:pt x="13605" y="13890"/>
                  </a:cubicBezTo>
                  <a:cubicBezTo>
                    <a:pt x="6375" y="13890"/>
                    <a:pt x="510" y="10876"/>
                    <a:pt x="510" y="7190"/>
                  </a:cubicBezTo>
                  <a:cubicBezTo>
                    <a:pt x="510" y="3503"/>
                    <a:pt x="6375" y="510"/>
                    <a:pt x="13605" y="510"/>
                  </a:cubicBezTo>
                  <a:close/>
                  <a:moveTo>
                    <a:pt x="13605" y="1"/>
                  </a:moveTo>
                  <a:cubicBezTo>
                    <a:pt x="6090" y="1"/>
                    <a:pt x="1" y="3218"/>
                    <a:pt x="1" y="7190"/>
                  </a:cubicBezTo>
                  <a:cubicBezTo>
                    <a:pt x="1" y="11161"/>
                    <a:pt x="6090" y="14399"/>
                    <a:pt x="13605" y="14399"/>
                  </a:cubicBezTo>
                  <a:cubicBezTo>
                    <a:pt x="21100" y="14399"/>
                    <a:pt x="27209" y="11161"/>
                    <a:pt x="27209" y="7190"/>
                  </a:cubicBezTo>
                  <a:cubicBezTo>
                    <a:pt x="27209" y="3218"/>
                    <a:pt x="21100" y="1"/>
                    <a:pt x="1360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81"/>
            <p:cNvSpPr/>
            <p:nvPr/>
          </p:nvSpPr>
          <p:spPr>
            <a:xfrm>
              <a:off x="1055345" y="709013"/>
              <a:ext cx="489300" cy="359975"/>
            </a:xfrm>
            <a:custGeom>
              <a:rect b="b" l="l" r="r" t="t"/>
              <a:pathLst>
                <a:path extrusionOk="0" h="14399" w="19572">
                  <a:moveTo>
                    <a:pt x="9796" y="510"/>
                  </a:moveTo>
                  <a:cubicBezTo>
                    <a:pt x="14908" y="510"/>
                    <a:pt x="19062" y="3503"/>
                    <a:pt x="19062" y="7190"/>
                  </a:cubicBezTo>
                  <a:cubicBezTo>
                    <a:pt x="19062" y="10876"/>
                    <a:pt x="14887" y="13890"/>
                    <a:pt x="9796" y="13890"/>
                  </a:cubicBezTo>
                  <a:cubicBezTo>
                    <a:pt x="4684" y="13890"/>
                    <a:pt x="509" y="10876"/>
                    <a:pt x="509" y="7190"/>
                  </a:cubicBezTo>
                  <a:cubicBezTo>
                    <a:pt x="509" y="3503"/>
                    <a:pt x="4684" y="510"/>
                    <a:pt x="9796" y="510"/>
                  </a:cubicBezTo>
                  <a:close/>
                  <a:moveTo>
                    <a:pt x="9796" y="1"/>
                  </a:moveTo>
                  <a:cubicBezTo>
                    <a:pt x="4399" y="1"/>
                    <a:pt x="0" y="3218"/>
                    <a:pt x="0" y="7190"/>
                  </a:cubicBezTo>
                  <a:cubicBezTo>
                    <a:pt x="0" y="11161"/>
                    <a:pt x="4399" y="14399"/>
                    <a:pt x="9796" y="14399"/>
                  </a:cubicBezTo>
                  <a:cubicBezTo>
                    <a:pt x="15173" y="14399"/>
                    <a:pt x="19571" y="11161"/>
                    <a:pt x="19571" y="7190"/>
                  </a:cubicBezTo>
                  <a:cubicBezTo>
                    <a:pt x="19571" y="3218"/>
                    <a:pt x="15173" y="1"/>
                    <a:pt x="979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81"/>
            <p:cNvSpPr/>
            <p:nvPr/>
          </p:nvSpPr>
          <p:spPr>
            <a:xfrm>
              <a:off x="1172945" y="709013"/>
              <a:ext cx="254100" cy="359975"/>
            </a:xfrm>
            <a:custGeom>
              <a:rect b="b" l="l" r="r" t="t"/>
              <a:pathLst>
                <a:path extrusionOk="0" h="14399" w="10164">
                  <a:moveTo>
                    <a:pt x="5092" y="510"/>
                  </a:moveTo>
                  <a:cubicBezTo>
                    <a:pt x="7617" y="510"/>
                    <a:pt x="9654" y="3503"/>
                    <a:pt x="9654" y="7190"/>
                  </a:cubicBezTo>
                  <a:cubicBezTo>
                    <a:pt x="9654" y="10876"/>
                    <a:pt x="7617" y="13890"/>
                    <a:pt x="5092" y="13890"/>
                  </a:cubicBezTo>
                  <a:cubicBezTo>
                    <a:pt x="2567" y="13890"/>
                    <a:pt x="510" y="10876"/>
                    <a:pt x="510" y="7190"/>
                  </a:cubicBezTo>
                  <a:cubicBezTo>
                    <a:pt x="510" y="3503"/>
                    <a:pt x="2567" y="510"/>
                    <a:pt x="5092" y="510"/>
                  </a:cubicBezTo>
                  <a:close/>
                  <a:moveTo>
                    <a:pt x="5092" y="1"/>
                  </a:moveTo>
                  <a:cubicBezTo>
                    <a:pt x="2282" y="1"/>
                    <a:pt x="1" y="3218"/>
                    <a:pt x="1" y="7190"/>
                  </a:cubicBezTo>
                  <a:cubicBezTo>
                    <a:pt x="1" y="11161"/>
                    <a:pt x="2282" y="14399"/>
                    <a:pt x="5092" y="14399"/>
                  </a:cubicBezTo>
                  <a:cubicBezTo>
                    <a:pt x="7882" y="14399"/>
                    <a:pt x="10163" y="11161"/>
                    <a:pt x="10163" y="7190"/>
                  </a:cubicBezTo>
                  <a:cubicBezTo>
                    <a:pt x="10163" y="3218"/>
                    <a:pt x="7882" y="1"/>
                    <a:pt x="509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81"/>
            <p:cNvSpPr/>
            <p:nvPr/>
          </p:nvSpPr>
          <p:spPr>
            <a:xfrm>
              <a:off x="966245" y="882625"/>
              <a:ext cx="667500" cy="12750"/>
            </a:xfrm>
            <a:custGeom>
              <a:rect b="b" l="l" r="r" t="t"/>
              <a:pathLst>
                <a:path extrusionOk="0" h="510" w="26700">
                  <a:moveTo>
                    <a:pt x="0" y="0"/>
                  </a:moveTo>
                  <a:lnTo>
                    <a:pt x="0" y="509"/>
                  </a:lnTo>
                  <a:lnTo>
                    <a:pt x="26699" y="509"/>
                  </a:lnTo>
                  <a:lnTo>
                    <a:pt x="26699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71" name="Google Shape;871;p81"/>
          <p:cNvPicPr preferRelativeResize="0"/>
          <p:nvPr/>
        </p:nvPicPr>
        <p:blipFill rotWithShape="1">
          <a:blip r:embed="rId3">
            <a:alphaModFix/>
          </a:blip>
          <a:srcRect b="238" l="44873" r="15932" t="218"/>
          <a:stretch/>
        </p:blipFill>
        <p:spPr>
          <a:xfrm>
            <a:off x="722450" y="548825"/>
            <a:ext cx="2857500" cy="4041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2" name="Google Shape;872;p81"/>
          <p:cNvGrpSpPr/>
          <p:nvPr/>
        </p:nvGrpSpPr>
        <p:grpSpPr>
          <a:xfrm>
            <a:off x="2346914" y="2104119"/>
            <a:ext cx="617413" cy="585653"/>
            <a:chOff x="2497275" y="2744159"/>
            <a:chExt cx="370930" cy="370549"/>
          </a:xfrm>
        </p:grpSpPr>
        <p:sp>
          <p:nvSpPr>
            <p:cNvPr id="873" name="Google Shape;873;p81"/>
            <p:cNvSpPr/>
            <p:nvPr/>
          </p:nvSpPr>
          <p:spPr>
            <a:xfrm>
              <a:off x="2497275" y="2744159"/>
              <a:ext cx="284366" cy="284747"/>
            </a:xfrm>
            <a:custGeom>
              <a:rect b="b" l="l" r="r" t="t"/>
              <a:pathLst>
                <a:path extrusionOk="0" h="8967" w="8955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81"/>
            <p:cNvSpPr/>
            <p:nvPr/>
          </p:nvSpPr>
          <p:spPr>
            <a:xfrm>
              <a:off x="2592191" y="2821673"/>
              <a:ext cx="113461" cy="98345"/>
            </a:xfrm>
            <a:custGeom>
              <a:rect b="b" l="l" r="r" t="t"/>
              <a:pathLst>
                <a:path extrusionOk="0" h="3097" w="3573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81"/>
            <p:cNvSpPr/>
            <p:nvPr/>
          </p:nvSpPr>
          <p:spPr>
            <a:xfrm>
              <a:off x="2574408" y="2862129"/>
              <a:ext cx="106665" cy="90756"/>
            </a:xfrm>
            <a:custGeom>
              <a:rect b="b" l="l" r="r" t="t"/>
              <a:pathLst>
                <a:path extrusionOk="0" h="2858" w="3359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81"/>
            <p:cNvSpPr/>
            <p:nvPr/>
          </p:nvSpPr>
          <p:spPr>
            <a:xfrm>
              <a:off x="2676881" y="2923385"/>
              <a:ext cx="191324" cy="191324"/>
            </a:xfrm>
            <a:custGeom>
              <a:rect b="b" l="l" r="r" t="t"/>
              <a:pathLst>
                <a:path extrusionOk="0" h="6025" w="6025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81"/>
            <p:cNvSpPr/>
            <p:nvPr/>
          </p:nvSpPr>
          <p:spPr>
            <a:xfrm>
              <a:off x="2738867" y="2986895"/>
              <a:ext cx="65066" cy="65066"/>
            </a:xfrm>
            <a:custGeom>
              <a:rect b="b" l="l" r="r" t="t"/>
              <a:pathLst>
                <a:path extrusionOk="0" h="2049" w="2049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81"/>
            <p:cNvSpPr/>
            <p:nvPr/>
          </p:nvSpPr>
          <p:spPr>
            <a:xfrm>
              <a:off x="2604670" y="2851904"/>
              <a:ext cx="70718" cy="71131"/>
            </a:xfrm>
            <a:custGeom>
              <a:rect b="b" l="l" r="r" t="t"/>
              <a:pathLst>
                <a:path extrusionOk="0" h="2240" w="2227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9" name="Google Shape;879;p81"/>
          <p:cNvSpPr/>
          <p:nvPr/>
        </p:nvSpPr>
        <p:spPr>
          <a:xfrm>
            <a:off x="1438525" y="3575475"/>
            <a:ext cx="788739" cy="781328"/>
          </a:xfrm>
          <a:custGeom>
            <a:rect b="b" l="l" r="r" t="t"/>
            <a:pathLst>
              <a:path extrusionOk="0" h="11443" w="11419">
                <a:moveTo>
                  <a:pt x="4644" y="3560"/>
                </a:moveTo>
                <a:lnTo>
                  <a:pt x="4727" y="3655"/>
                </a:lnTo>
                <a:lnTo>
                  <a:pt x="4132" y="4263"/>
                </a:lnTo>
                <a:cubicBezTo>
                  <a:pt x="3989" y="4084"/>
                  <a:pt x="3965" y="3834"/>
                  <a:pt x="4108" y="3655"/>
                </a:cubicBezTo>
                <a:lnTo>
                  <a:pt x="4120" y="3655"/>
                </a:lnTo>
                <a:cubicBezTo>
                  <a:pt x="4298" y="3655"/>
                  <a:pt x="4465" y="3620"/>
                  <a:pt x="4644" y="3560"/>
                </a:cubicBezTo>
                <a:close/>
                <a:moveTo>
                  <a:pt x="8751" y="5739"/>
                </a:moveTo>
                <a:lnTo>
                  <a:pt x="8918" y="5906"/>
                </a:lnTo>
                <a:cubicBezTo>
                  <a:pt x="8944" y="5932"/>
                  <a:pt x="8994" y="5951"/>
                  <a:pt x="9043" y="5951"/>
                </a:cubicBezTo>
                <a:cubicBezTo>
                  <a:pt x="9061" y="5951"/>
                  <a:pt x="9080" y="5948"/>
                  <a:pt x="9097" y="5941"/>
                </a:cubicBezTo>
                <a:cubicBezTo>
                  <a:pt x="9275" y="5894"/>
                  <a:pt x="9430" y="5858"/>
                  <a:pt x="9597" y="5846"/>
                </a:cubicBezTo>
                <a:lnTo>
                  <a:pt x="9704" y="5858"/>
                </a:lnTo>
                <a:cubicBezTo>
                  <a:pt x="10478" y="5918"/>
                  <a:pt x="11073" y="6561"/>
                  <a:pt x="11073" y="7335"/>
                </a:cubicBezTo>
                <a:cubicBezTo>
                  <a:pt x="11085" y="7454"/>
                  <a:pt x="11073" y="7585"/>
                  <a:pt x="11025" y="7716"/>
                </a:cubicBezTo>
                <a:lnTo>
                  <a:pt x="10121" y="6811"/>
                </a:lnTo>
                <a:cubicBezTo>
                  <a:pt x="10061" y="6739"/>
                  <a:pt x="9966" y="6692"/>
                  <a:pt x="9870" y="6644"/>
                </a:cubicBezTo>
                <a:cubicBezTo>
                  <a:pt x="9787" y="6620"/>
                  <a:pt x="9704" y="6608"/>
                  <a:pt x="9609" y="6608"/>
                </a:cubicBezTo>
                <a:cubicBezTo>
                  <a:pt x="9418" y="6608"/>
                  <a:pt x="9239" y="6680"/>
                  <a:pt x="9108" y="6811"/>
                </a:cubicBezTo>
                <a:cubicBezTo>
                  <a:pt x="8918" y="7001"/>
                  <a:pt x="8858" y="7299"/>
                  <a:pt x="8942" y="7573"/>
                </a:cubicBezTo>
                <a:cubicBezTo>
                  <a:pt x="8978" y="7680"/>
                  <a:pt x="9037" y="7763"/>
                  <a:pt x="9108" y="7823"/>
                </a:cubicBezTo>
                <a:lnTo>
                  <a:pt x="10013" y="8728"/>
                </a:lnTo>
                <a:cubicBezTo>
                  <a:pt x="9882" y="8775"/>
                  <a:pt x="9751" y="8787"/>
                  <a:pt x="9609" y="8787"/>
                </a:cubicBezTo>
                <a:cubicBezTo>
                  <a:pt x="8835" y="8787"/>
                  <a:pt x="8204" y="8180"/>
                  <a:pt x="8156" y="7418"/>
                </a:cubicBezTo>
                <a:lnTo>
                  <a:pt x="8144" y="7323"/>
                </a:lnTo>
                <a:cubicBezTo>
                  <a:pt x="8144" y="7156"/>
                  <a:pt x="8168" y="6977"/>
                  <a:pt x="8227" y="6811"/>
                </a:cubicBezTo>
                <a:cubicBezTo>
                  <a:pt x="8263" y="6751"/>
                  <a:pt x="8239" y="6680"/>
                  <a:pt x="8180" y="6632"/>
                </a:cubicBezTo>
                <a:lnTo>
                  <a:pt x="8025" y="6465"/>
                </a:lnTo>
                <a:lnTo>
                  <a:pt x="8751" y="5739"/>
                </a:lnTo>
                <a:close/>
                <a:moveTo>
                  <a:pt x="2393" y="6537"/>
                </a:moveTo>
                <a:lnTo>
                  <a:pt x="2751" y="6894"/>
                </a:lnTo>
                <a:lnTo>
                  <a:pt x="4632" y="8775"/>
                </a:lnTo>
                <a:lnTo>
                  <a:pt x="4894" y="9037"/>
                </a:lnTo>
                <a:lnTo>
                  <a:pt x="4358" y="9573"/>
                </a:lnTo>
                <a:lnTo>
                  <a:pt x="1858" y="7084"/>
                </a:lnTo>
                <a:lnTo>
                  <a:pt x="2393" y="6537"/>
                </a:lnTo>
                <a:close/>
                <a:moveTo>
                  <a:pt x="4155" y="0"/>
                </a:moveTo>
                <a:cubicBezTo>
                  <a:pt x="3882" y="0"/>
                  <a:pt x="3632" y="60"/>
                  <a:pt x="3382" y="179"/>
                </a:cubicBezTo>
                <a:cubicBezTo>
                  <a:pt x="3334" y="203"/>
                  <a:pt x="3286" y="250"/>
                  <a:pt x="3286" y="298"/>
                </a:cubicBezTo>
                <a:cubicBezTo>
                  <a:pt x="3274" y="357"/>
                  <a:pt x="3298" y="393"/>
                  <a:pt x="3334" y="441"/>
                </a:cubicBezTo>
                <a:lnTo>
                  <a:pt x="4417" y="1524"/>
                </a:lnTo>
                <a:cubicBezTo>
                  <a:pt x="4453" y="1560"/>
                  <a:pt x="4477" y="1608"/>
                  <a:pt x="4513" y="1667"/>
                </a:cubicBezTo>
                <a:cubicBezTo>
                  <a:pt x="4548" y="1810"/>
                  <a:pt x="4525" y="1965"/>
                  <a:pt x="4417" y="2060"/>
                </a:cubicBezTo>
                <a:cubicBezTo>
                  <a:pt x="4346" y="2143"/>
                  <a:pt x="4251" y="2167"/>
                  <a:pt x="4155" y="2167"/>
                </a:cubicBezTo>
                <a:cubicBezTo>
                  <a:pt x="4108" y="2167"/>
                  <a:pt x="4060" y="2155"/>
                  <a:pt x="4013" y="2143"/>
                </a:cubicBezTo>
                <a:cubicBezTo>
                  <a:pt x="3953" y="2108"/>
                  <a:pt x="3917" y="2096"/>
                  <a:pt x="3882" y="2048"/>
                </a:cubicBezTo>
                <a:lnTo>
                  <a:pt x="2798" y="965"/>
                </a:lnTo>
                <a:cubicBezTo>
                  <a:pt x="2762" y="928"/>
                  <a:pt x="2725" y="913"/>
                  <a:pt x="2684" y="913"/>
                </a:cubicBezTo>
                <a:cubicBezTo>
                  <a:pt x="2671" y="913"/>
                  <a:pt x="2657" y="914"/>
                  <a:pt x="2643" y="917"/>
                </a:cubicBezTo>
                <a:cubicBezTo>
                  <a:pt x="2584" y="929"/>
                  <a:pt x="2548" y="965"/>
                  <a:pt x="2524" y="1012"/>
                </a:cubicBezTo>
                <a:cubicBezTo>
                  <a:pt x="2405" y="1262"/>
                  <a:pt x="2346" y="1512"/>
                  <a:pt x="2346" y="1786"/>
                </a:cubicBezTo>
                <a:cubicBezTo>
                  <a:pt x="2346" y="2239"/>
                  <a:pt x="2524" y="2679"/>
                  <a:pt x="2846" y="3013"/>
                </a:cubicBezTo>
                <a:cubicBezTo>
                  <a:pt x="3096" y="3286"/>
                  <a:pt x="3417" y="3465"/>
                  <a:pt x="3798" y="3548"/>
                </a:cubicBezTo>
                <a:cubicBezTo>
                  <a:pt x="3655" y="3846"/>
                  <a:pt x="3715" y="4203"/>
                  <a:pt x="3941" y="4465"/>
                </a:cubicBezTo>
                <a:lnTo>
                  <a:pt x="3560" y="4846"/>
                </a:lnTo>
                <a:cubicBezTo>
                  <a:pt x="3405" y="5001"/>
                  <a:pt x="3334" y="5191"/>
                  <a:pt x="3334" y="5394"/>
                </a:cubicBezTo>
                <a:cubicBezTo>
                  <a:pt x="3334" y="5596"/>
                  <a:pt x="3405" y="5775"/>
                  <a:pt x="3524" y="5906"/>
                </a:cubicBezTo>
                <a:lnTo>
                  <a:pt x="2917" y="6513"/>
                </a:lnTo>
                <a:lnTo>
                  <a:pt x="2560" y="6156"/>
                </a:lnTo>
                <a:cubicBezTo>
                  <a:pt x="2530" y="6126"/>
                  <a:pt x="2486" y="6111"/>
                  <a:pt x="2441" y="6111"/>
                </a:cubicBezTo>
                <a:cubicBezTo>
                  <a:pt x="2396" y="6111"/>
                  <a:pt x="2352" y="6126"/>
                  <a:pt x="2322" y="6156"/>
                </a:cubicBezTo>
                <a:lnTo>
                  <a:pt x="1417" y="7061"/>
                </a:lnTo>
                <a:lnTo>
                  <a:pt x="60" y="8418"/>
                </a:lnTo>
                <a:cubicBezTo>
                  <a:pt x="0" y="8478"/>
                  <a:pt x="0" y="8597"/>
                  <a:pt x="60" y="8656"/>
                </a:cubicBezTo>
                <a:lnTo>
                  <a:pt x="1096" y="9704"/>
                </a:lnTo>
                <a:cubicBezTo>
                  <a:pt x="1125" y="9734"/>
                  <a:pt x="1170" y="9748"/>
                  <a:pt x="1215" y="9748"/>
                </a:cubicBezTo>
                <a:cubicBezTo>
                  <a:pt x="1259" y="9748"/>
                  <a:pt x="1304" y="9734"/>
                  <a:pt x="1334" y="9704"/>
                </a:cubicBezTo>
                <a:cubicBezTo>
                  <a:pt x="1393" y="9644"/>
                  <a:pt x="1393" y="9525"/>
                  <a:pt x="1334" y="9466"/>
                </a:cubicBezTo>
                <a:lnTo>
                  <a:pt x="417" y="8537"/>
                </a:lnTo>
                <a:lnTo>
                  <a:pt x="1667" y="7287"/>
                </a:lnTo>
                <a:lnTo>
                  <a:pt x="4167" y="9787"/>
                </a:lnTo>
                <a:lnTo>
                  <a:pt x="2917" y="11037"/>
                </a:lnTo>
                <a:lnTo>
                  <a:pt x="1810" y="9942"/>
                </a:lnTo>
                <a:cubicBezTo>
                  <a:pt x="1780" y="9912"/>
                  <a:pt x="1736" y="9897"/>
                  <a:pt x="1691" y="9897"/>
                </a:cubicBezTo>
                <a:cubicBezTo>
                  <a:pt x="1646" y="9897"/>
                  <a:pt x="1602" y="9912"/>
                  <a:pt x="1572" y="9942"/>
                </a:cubicBezTo>
                <a:cubicBezTo>
                  <a:pt x="1512" y="10002"/>
                  <a:pt x="1512" y="10121"/>
                  <a:pt x="1572" y="10180"/>
                </a:cubicBezTo>
                <a:lnTo>
                  <a:pt x="2798" y="11395"/>
                </a:lnTo>
                <a:cubicBezTo>
                  <a:pt x="2822" y="11430"/>
                  <a:pt x="2870" y="11442"/>
                  <a:pt x="2917" y="11442"/>
                </a:cubicBezTo>
                <a:cubicBezTo>
                  <a:pt x="2965" y="11442"/>
                  <a:pt x="3001" y="11430"/>
                  <a:pt x="3036" y="11395"/>
                </a:cubicBezTo>
                <a:lnTo>
                  <a:pt x="4394" y="10037"/>
                </a:lnTo>
                <a:lnTo>
                  <a:pt x="5298" y="9132"/>
                </a:lnTo>
                <a:cubicBezTo>
                  <a:pt x="5322" y="9109"/>
                  <a:pt x="5346" y="9061"/>
                  <a:pt x="5346" y="9013"/>
                </a:cubicBezTo>
                <a:cubicBezTo>
                  <a:pt x="5346" y="8966"/>
                  <a:pt x="5322" y="8930"/>
                  <a:pt x="5298" y="8894"/>
                </a:cubicBezTo>
                <a:lnTo>
                  <a:pt x="5025" y="8632"/>
                </a:lnTo>
                <a:lnTo>
                  <a:pt x="5644" y="8013"/>
                </a:lnTo>
                <a:cubicBezTo>
                  <a:pt x="5770" y="8094"/>
                  <a:pt x="5916" y="8135"/>
                  <a:pt x="6062" y="8135"/>
                </a:cubicBezTo>
                <a:cubicBezTo>
                  <a:pt x="6217" y="8135"/>
                  <a:pt x="6372" y="8088"/>
                  <a:pt x="6501" y="7989"/>
                </a:cubicBezTo>
                <a:cubicBezTo>
                  <a:pt x="6572" y="7930"/>
                  <a:pt x="6596" y="7823"/>
                  <a:pt x="6537" y="7751"/>
                </a:cubicBezTo>
                <a:cubicBezTo>
                  <a:pt x="6500" y="7708"/>
                  <a:pt x="6446" y="7682"/>
                  <a:pt x="6393" y="7682"/>
                </a:cubicBezTo>
                <a:cubicBezTo>
                  <a:pt x="6360" y="7682"/>
                  <a:pt x="6326" y="7692"/>
                  <a:pt x="6299" y="7716"/>
                </a:cubicBezTo>
                <a:cubicBezTo>
                  <a:pt x="6220" y="7778"/>
                  <a:pt x="6131" y="7806"/>
                  <a:pt x="6041" y="7806"/>
                </a:cubicBezTo>
                <a:cubicBezTo>
                  <a:pt x="5927" y="7806"/>
                  <a:pt x="5814" y="7760"/>
                  <a:pt x="5727" y="7680"/>
                </a:cubicBezTo>
                <a:cubicBezTo>
                  <a:pt x="5703" y="7644"/>
                  <a:pt x="5656" y="7632"/>
                  <a:pt x="5608" y="7632"/>
                </a:cubicBezTo>
                <a:cubicBezTo>
                  <a:pt x="5560" y="7632"/>
                  <a:pt x="5525" y="7644"/>
                  <a:pt x="5489" y="7680"/>
                </a:cubicBezTo>
                <a:lnTo>
                  <a:pt x="4763" y="8406"/>
                </a:lnTo>
                <a:lnTo>
                  <a:pt x="3108" y="6799"/>
                </a:lnTo>
                <a:lnTo>
                  <a:pt x="3834" y="6072"/>
                </a:lnTo>
                <a:cubicBezTo>
                  <a:pt x="3894" y="6013"/>
                  <a:pt x="3894" y="5894"/>
                  <a:pt x="3834" y="5834"/>
                </a:cubicBezTo>
                <a:lnTo>
                  <a:pt x="3751" y="5739"/>
                </a:lnTo>
                <a:cubicBezTo>
                  <a:pt x="3655" y="5644"/>
                  <a:pt x="3620" y="5549"/>
                  <a:pt x="3620" y="5430"/>
                </a:cubicBezTo>
                <a:cubicBezTo>
                  <a:pt x="3620" y="5310"/>
                  <a:pt x="3655" y="5203"/>
                  <a:pt x="3751" y="5108"/>
                </a:cubicBezTo>
                <a:lnTo>
                  <a:pt x="4251" y="4608"/>
                </a:lnTo>
                <a:lnTo>
                  <a:pt x="5096" y="3763"/>
                </a:lnTo>
                <a:lnTo>
                  <a:pt x="6013" y="2846"/>
                </a:lnTo>
                <a:cubicBezTo>
                  <a:pt x="6025" y="2834"/>
                  <a:pt x="6037" y="2822"/>
                  <a:pt x="6049" y="2822"/>
                </a:cubicBezTo>
                <a:cubicBezTo>
                  <a:pt x="6106" y="2780"/>
                  <a:pt x="6170" y="2761"/>
                  <a:pt x="6233" y="2761"/>
                </a:cubicBezTo>
                <a:cubicBezTo>
                  <a:pt x="6314" y="2761"/>
                  <a:pt x="6393" y="2792"/>
                  <a:pt x="6453" y="2846"/>
                </a:cubicBezTo>
                <a:lnTo>
                  <a:pt x="6477" y="2870"/>
                </a:lnTo>
                <a:cubicBezTo>
                  <a:pt x="6572" y="2965"/>
                  <a:pt x="6596" y="3132"/>
                  <a:pt x="6501" y="3263"/>
                </a:cubicBezTo>
                <a:cubicBezTo>
                  <a:pt x="6489" y="3286"/>
                  <a:pt x="6477" y="3298"/>
                  <a:pt x="6477" y="3310"/>
                </a:cubicBezTo>
                <a:lnTo>
                  <a:pt x="5477" y="4310"/>
                </a:lnTo>
                <a:cubicBezTo>
                  <a:pt x="5418" y="4370"/>
                  <a:pt x="5418" y="4489"/>
                  <a:pt x="5477" y="4548"/>
                </a:cubicBezTo>
                <a:cubicBezTo>
                  <a:pt x="5501" y="4584"/>
                  <a:pt x="5549" y="4596"/>
                  <a:pt x="5596" y="4596"/>
                </a:cubicBezTo>
                <a:cubicBezTo>
                  <a:pt x="5644" y="4596"/>
                  <a:pt x="5679" y="4572"/>
                  <a:pt x="5715" y="4548"/>
                </a:cubicBezTo>
                <a:lnTo>
                  <a:pt x="6715" y="3548"/>
                </a:lnTo>
                <a:cubicBezTo>
                  <a:pt x="6727" y="3536"/>
                  <a:pt x="6739" y="3525"/>
                  <a:pt x="6751" y="3525"/>
                </a:cubicBezTo>
                <a:cubicBezTo>
                  <a:pt x="6805" y="3481"/>
                  <a:pt x="6872" y="3460"/>
                  <a:pt x="6939" y="3460"/>
                </a:cubicBezTo>
                <a:cubicBezTo>
                  <a:pt x="7018" y="3460"/>
                  <a:pt x="7098" y="3490"/>
                  <a:pt x="7156" y="3548"/>
                </a:cubicBezTo>
                <a:lnTo>
                  <a:pt x="7168" y="3560"/>
                </a:lnTo>
                <a:cubicBezTo>
                  <a:pt x="7275" y="3667"/>
                  <a:pt x="7287" y="3834"/>
                  <a:pt x="7203" y="3965"/>
                </a:cubicBezTo>
                <a:cubicBezTo>
                  <a:pt x="7192" y="3989"/>
                  <a:pt x="7192" y="4001"/>
                  <a:pt x="7168" y="4013"/>
                </a:cubicBezTo>
                <a:lnTo>
                  <a:pt x="6180" y="5013"/>
                </a:lnTo>
                <a:cubicBezTo>
                  <a:pt x="6120" y="5072"/>
                  <a:pt x="6120" y="5191"/>
                  <a:pt x="6180" y="5251"/>
                </a:cubicBezTo>
                <a:cubicBezTo>
                  <a:pt x="6203" y="5275"/>
                  <a:pt x="6251" y="5299"/>
                  <a:pt x="6299" y="5299"/>
                </a:cubicBezTo>
                <a:cubicBezTo>
                  <a:pt x="6334" y="5299"/>
                  <a:pt x="6382" y="5275"/>
                  <a:pt x="6418" y="5251"/>
                </a:cubicBezTo>
                <a:lnTo>
                  <a:pt x="7406" y="4251"/>
                </a:lnTo>
                <a:cubicBezTo>
                  <a:pt x="7430" y="4239"/>
                  <a:pt x="7442" y="4215"/>
                  <a:pt x="7454" y="4215"/>
                </a:cubicBezTo>
                <a:cubicBezTo>
                  <a:pt x="7506" y="4179"/>
                  <a:pt x="7569" y="4160"/>
                  <a:pt x="7633" y="4160"/>
                </a:cubicBezTo>
                <a:cubicBezTo>
                  <a:pt x="7715" y="4160"/>
                  <a:pt x="7798" y="4191"/>
                  <a:pt x="7858" y="4251"/>
                </a:cubicBezTo>
                <a:lnTo>
                  <a:pt x="7870" y="4263"/>
                </a:lnTo>
                <a:cubicBezTo>
                  <a:pt x="7977" y="4370"/>
                  <a:pt x="7989" y="4537"/>
                  <a:pt x="7906" y="4668"/>
                </a:cubicBezTo>
                <a:cubicBezTo>
                  <a:pt x="7882" y="4679"/>
                  <a:pt x="7882" y="4703"/>
                  <a:pt x="7870" y="4715"/>
                </a:cubicBezTo>
                <a:lnTo>
                  <a:pt x="6870" y="5715"/>
                </a:lnTo>
                <a:cubicBezTo>
                  <a:pt x="6811" y="5775"/>
                  <a:pt x="6811" y="5894"/>
                  <a:pt x="6870" y="5953"/>
                </a:cubicBezTo>
                <a:cubicBezTo>
                  <a:pt x="6906" y="5977"/>
                  <a:pt x="6953" y="5989"/>
                  <a:pt x="6989" y="5989"/>
                </a:cubicBezTo>
                <a:cubicBezTo>
                  <a:pt x="7037" y="5989"/>
                  <a:pt x="7084" y="5977"/>
                  <a:pt x="7108" y="5953"/>
                </a:cubicBezTo>
                <a:lnTo>
                  <a:pt x="8108" y="4953"/>
                </a:lnTo>
                <a:cubicBezTo>
                  <a:pt x="8120" y="4941"/>
                  <a:pt x="8144" y="4918"/>
                  <a:pt x="8156" y="4918"/>
                </a:cubicBezTo>
                <a:cubicBezTo>
                  <a:pt x="8208" y="4881"/>
                  <a:pt x="8272" y="4863"/>
                  <a:pt x="8335" y="4863"/>
                </a:cubicBezTo>
                <a:cubicBezTo>
                  <a:pt x="8418" y="4863"/>
                  <a:pt x="8501" y="4893"/>
                  <a:pt x="8561" y="4953"/>
                </a:cubicBezTo>
                <a:lnTo>
                  <a:pt x="8573" y="4965"/>
                </a:lnTo>
                <a:cubicBezTo>
                  <a:pt x="8680" y="5072"/>
                  <a:pt x="8692" y="5239"/>
                  <a:pt x="8597" y="5370"/>
                </a:cubicBezTo>
                <a:cubicBezTo>
                  <a:pt x="8585" y="5382"/>
                  <a:pt x="8573" y="5394"/>
                  <a:pt x="8573" y="5418"/>
                </a:cubicBezTo>
                <a:lnTo>
                  <a:pt x="6715" y="7275"/>
                </a:lnTo>
                <a:cubicBezTo>
                  <a:pt x="6656" y="7335"/>
                  <a:pt x="6656" y="7454"/>
                  <a:pt x="6715" y="7513"/>
                </a:cubicBezTo>
                <a:cubicBezTo>
                  <a:pt x="6739" y="7537"/>
                  <a:pt x="6787" y="7561"/>
                  <a:pt x="6834" y="7561"/>
                </a:cubicBezTo>
                <a:cubicBezTo>
                  <a:pt x="6870" y="7561"/>
                  <a:pt x="6918" y="7537"/>
                  <a:pt x="6953" y="7513"/>
                </a:cubicBezTo>
                <a:lnTo>
                  <a:pt x="7787" y="6680"/>
                </a:lnTo>
                <a:lnTo>
                  <a:pt x="7870" y="6763"/>
                </a:lnTo>
                <a:cubicBezTo>
                  <a:pt x="7811" y="6942"/>
                  <a:pt x="7787" y="7120"/>
                  <a:pt x="7787" y="7287"/>
                </a:cubicBezTo>
                <a:lnTo>
                  <a:pt x="7787" y="7299"/>
                </a:lnTo>
                <a:lnTo>
                  <a:pt x="7799" y="7406"/>
                </a:lnTo>
                <a:cubicBezTo>
                  <a:pt x="7823" y="7870"/>
                  <a:pt x="8037" y="8287"/>
                  <a:pt x="8358" y="8597"/>
                </a:cubicBezTo>
                <a:cubicBezTo>
                  <a:pt x="8692" y="8906"/>
                  <a:pt x="9132" y="9085"/>
                  <a:pt x="9597" y="9085"/>
                </a:cubicBezTo>
                <a:cubicBezTo>
                  <a:pt x="9870" y="9085"/>
                  <a:pt x="10121" y="9025"/>
                  <a:pt x="10371" y="8906"/>
                </a:cubicBezTo>
                <a:cubicBezTo>
                  <a:pt x="10418" y="8882"/>
                  <a:pt x="10466" y="8835"/>
                  <a:pt x="10466" y="8787"/>
                </a:cubicBezTo>
                <a:cubicBezTo>
                  <a:pt x="10478" y="8728"/>
                  <a:pt x="10442" y="8692"/>
                  <a:pt x="10418" y="8644"/>
                </a:cubicBezTo>
                <a:lnTo>
                  <a:pt x="9335" y="7537"/>
                </a:lnTo>
                <a:cubicBezTo>
                  <a:pt x="9287" y="7501"/>
                  <a:pt x="9251" y="7454"/>
                  <a:pt x="9251" y="7406"/>
                </a:cubicBezTo>
                <a:cubicBezTo>
                  <a:pt x="9192" y="7263"/>
                  <a:pt x="9239" y="7108"/>
                  <a:pt x="9347" y="7001"/>
                </a:cubicBezTo>
                <a:cubicBezTo>
                  <a:pt x="9418" y="6930"/>
                  <a:pt x="9513" y="6882"/>
                  <a:pt x="9609" y="6882"/>
                </a:cubicBezTo>
                <a:cubicBezTo>
                  <a:pt x="9656" y="6882"/>
                  <a:pt x="9704" y="6906"/>
                  <a:pt x="9751" y="6918"/>
                </a:cubicBezTo>
                <a:cubicBezTo>
                  <a:pt x="9811" y="6942"/>
                  <a:pt x="9847" y="6965"/>
                  <a:pt x="9882" y="7001"/>
                </a:cubicBezTo>
                <a:lnTo>
                  <a:pt x="10966" y="8097"/>
                </a:lnTo>
                <a:cubicBezTo>
                  <a:pt x="11000" y="8122"/>
                  <a:pt x="11034" y="8142"/>
                  <a:pt x="11073" y="8142"/>
                </a:cubicBezTo>
                <a:cubicBezTo>
                  <a:pt x="11088" y="8142"/>
                  <a:pt x="11104" y="8139"/>
                  <a:pt x="11121" y="8132"/>
                </a:cubicBezTo>
                <a:cubicBezTo>
                  <a:pt x="11180" y="8120"/>
                  <a:pt x="11216" y="8097"/>
                  <a:pt x="11240" y="8049"/>
                </a:cubicBezTo>
                <a:cubicBezTo>
                  <a:pt x="11359" y="7799"/>
                  <a:pt x="11418" y="7537"/>
                  <a:pt x="11418" y="7275"/>
                </a:cubicBezTo>
                <a:cubicBezTo>
                  <a:pt x="11418" y="6858"/>
                  <a:pt x="11252" y="6430"/>
                  <a:pt x="10918" y="6084"/>
                </a:cubicBezTo>
                <a:cubicBezTo>
                  <a:pt x="10609" y="5751"/>
                  <a:pt x="10180" y="5549"/>
                  <a:pt x="9728" y="5513"/>
                </a:cubicBezTo>
                <a:lnTo>
                  <a:pt x="9632" y="5501"/>
                </a:lnTo>
                <a:lnTo>
                  <a:pt x="9609" y="5501"/>
                </a:lnTo>
                <a:cubicBezTo>
                  <a:pt x="9454" y="5501"/>
                  <a:pt x="9275" y="5537"/>
                  <a:pt x="9097" y="5596"/>
                </a:cubicBezTo>
                <a:lnTo>
                  <a:pt x="8954" y="5453"/>
                </a:lnTo>
                <a:cubicBezTo>
                  <a:pt x="9049" y="5215"/>
                  <a:pt x="9001" y="4953"/>
                  <a:pt x="8811" y="4763"/>
                </a:cubicBezTo>
                <a:lnTo>
                  <a:pt x="8799" y="4739"/>
                </a:lnTo>
                <a:cubicBezTo>
                  <a:pt x="8656" y="4608"/>
                  <a:pt x="8477" y="4548"/>
                  <a:pt x="8299" y="4548"/>
                </a:cubicBezTo>
                <a:cubicBezTo>
                  <a:pt x="8323" y="4370"/>
                  <a:pt x="8239" y="4191"/>
                  <a:pt x="8108" y="4060"/>
                </a:cubicBezTo>
                <a:lnTo>
                  <a:pt x="8096" y="4048"/>
                </a:lnTo>
                <a:cubicBezTo>
                  <a:pt x="7965" y="3906"/>
                  <a:pt x="7775" y="3846"/>
                  <a:pt x="7596" y="3846"/>
                </a:cubicBezTo>
                <a:cubicBezTo>
                  <a:pt x="7620" y="3667"/>
                  <a:pt x="7537" y="3489"/>
                  <a:pt x="7406" y="3358"/>
                </a:cubicBezTo>
                <a:lnTo>
                  <a:pt x="7394" y="3346"/>
                </a:lnTo>
                <a:cubicBezTo>
                  <a:pt x="7263" y="3215"/>
                  <a:pt x="7084" y="3155"/>
                  <a:pt x="6906" y="3155"/>
                </a:cubicBezTo>
                <a:cubicBezTo>
                  <a:pt x="6918" y="2977"/>
                  <a:pt x="6846" y="2798"/>
                  <a:pt x="6703" y="2655"/>
                </a:cubicBezTo>
                <a:lnTo>
                  <a:pt x="6692" y="2643"/>
                </a:lnTo>
                <a:cubicBezTo>
                  <a:pt x="6565" y="2516"/>
                  <a:pt x="6400" y="2453"/>
                  <a:pt x="6235" y="2453"/>
                </a:cubicBezTo>
                <a:cubicBezTo>
                  <a:pt x="6152" y="2453"/>
                  <a:pt x="6068" y="2469"/>
                  <a:pt x="5989" y="2501"/>
                </a:cubicBezTo>
                <a:lnTo>
                  <a:pt x="5858" y="2358"/>
                </a:lnTo>
                <a:cubicBezTo>
                  <a:pt x="5918" y="2179"/>
                  <a:pt x="5953" y="2001"/>
                  <a:pt x="5953" y="1846"/>
                </a:cubicBezTo>
                <a:lnTo>
                  <a:pt x="5953" y="1822"/>
                </a:lnTo>
                <a:lnTo>
                  <a:pt x="5930" y="1727"/>
                </a:lnTo>
                <a:cubicBezTo>
                  <a:pt x="5918" y="1465"/>
                  <a:pt x="5846" y="1215"/>
                  <a:pt x="5727" y="988"/>
                </a:cubicBezTo>
                <a:cubicBezTo>
                  <a:pt x="5693" y="937"/>
                  <a:pt x="5628" y="898"/>
                  <a:pt x="5567" y="898"/>
                </a:cubicBezTo>
                <a:cubicBezTo>
                  <a:pt x="5544" y="898"/>
                  <a:pt x="5521" y="904"/>
                  <a:pt x="5501" y="917"/>
                </a:cubicBezTo>
                <a:cubicBezTo>
                  <a:pt x="5429" y="965"/>
                  <a:pt x="5382" y="1072"/>
                  <a:pt x="5429" y="1143"/>
                </a:cubicBezTo>
                <a:cubicBezTo>
                  <a:pt x="5537" y="1334"/>
                  <a:pt x="5596" y="1524"/>
                  <a:pt x="5608" y="1739"/>
                </a:cubicBezTo>
                <a:lnTo>
                  <a:pt x="5620" y="1846"/>
                </a:lnTo>
                <a:cubicBezTo>
                  <a:pt x="5620" y="2001"/>
                  <a:pt x="5596" y="2167"/>
                  <a:pt x="5513" y="2346"/>
                </a:cubicBezTo>
                <a:cubicBezTo>
                  <a:pt x="5489" y="2405"/>
                  <a:pt x="5513" y="2477"/>
                  <a:pt x="5560" y="2524"/>
                </a:cubicBezTo>
                <a:lnTo>
                  <a:pt x="5727" y="2691"/>
                </a:lnTo>
                <a:lnTo>
                  <a:pt x="5001" y="3417"/>
                </a:lnTo>
                <a:lnTo>
                  <a:pt x="4834" y="3251"/>
                </a:lnTo>
                <a:cubicBezTo>
                  <a:pt x="4800" y="3225"/>
                  <a:pt x="4753" y="3205"/>
                  <a:pt x="4707" y="3205"/>
                </a:cubicBezTo>
                <a:cubicBezTo>
                  <a:pt x="4690" y="3205"/>
                  <a:pt x="4672" y="3208"/>
                  <a:pt x="4656" y="3215"/>
                </a:cubicBezTo>
                <a:cubicBezTo>
                  <a:pt x="4477" y="3274"/>
                  <a:pt x="4310" y="3298"/>
                  <a:pt x="4155" y="3298"/>
                </a:cubicBezTo>
                <a:lnTo>
                  <a:pt x="4048" y="3286"/>
                </a:lnTo>
                <a:cubicBezTo>
                  <a:pt x="3274" y="3227"/>
                  <a:pt x="2679" y="2584"/>
                  <a:pt x="2679" y="1822"/>
                </a:cubicBezTo>
                <a:cubicBezTo>
                  <a:pt x="2679" y="1691"/>
                  <a:pt x="2691" y="1560"/>
                  <a:pt x="2739" y="1429"/>
                </a:cubicBezTo>
                <a:lnTo>
                  <a:pt x="3644" y="2334"/>
                </a:lnTo>
                <a:cubicBezTo>
                  <a:pt x="3703" y="2405"/>
                  <a:pt x="3798" y="2453"/>
                  <a:pt x="3894" y="2501"/>
                </a:cubicBezTo>
                <a:cubicBezTo>
                  <a:pt x="3989" y="2524"/>
                  <a:pt x="4060" y="2536"/>
                  <a:pt x="4155" y="2536"/>
                </a:cubicBezTo>
                <a:cubicBezTo>
                  <a:pt x="4346" y="2536"/>
                  <a:pt x="4525" y="2465"/>
                  <a:pt x="4656" y="2334"/>
                </a:cubicBezTo>
                <a:cubicBezTo>
                  <a:pt x="4846" y="2143"/>
                  <a:pt x="4929" y="1846"/>
                  <a:pt x="4822" y="1572"/>
                </a:cubicBezTo>
                <a:lnTo>
                  <a:pt x="4822" y="1560"/>
                </a:lnTo>
                <a:cubicBezTo>
                  <a:pt x="4787" y="1489"/>
                  <a:pt x="4751" y="1393"/>
                  <a:pt x="4656" y="1310"/>
                </a:cubicBezTo>
                <a:lnTo>
                  <a:pt x="3751" y="393"/>
                </a:lnTo>
                <a:cubicBezTo>
                  <a:pt x="3882" y="357"/>
                  <a:pt x="4013" y="334"/>
                  <a:pt x="4144" y="334"/>
                </a:cubicBezTo>
                <a:cubicBezTo>
                  <a:pt x="4489" y="334"/>
                  <a:pt x="4798" y="441"/>
                  <a:pt x="5060" y="655"/>
                </a:cubicBezTo>
                <a:cubicBezTo>
                  <a:pt x="5088" y="678"/>
                  <a:pt x="5121" y="689"/>
                  <a:pt x="5155" y="689"/>
                </a:cubicBezTo>
                <a:cubicBezTo>
                  <a:pt x="5208" y="689"/>
                  <a:pt x="5262" y="663"/>
                  <a:pt x="5298" y="619"/>
                </a:cubicBezTo>
                <a:cubicBezTo>
                  <a:pt x="5358" y="548"/>
                  <a:pt x="5346" y="441"/>
                  <a:pt x="5263" y="381"/>
                </a:cubicBezTo>
                <a:cubicBezTo>
                  <a:pt x="4941" y="131"/>
                  <a:pt x="4548" y="0"/>
                  <a:pt x="41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0" name="Google Shape;880;p81"/>
          <p:cNvGrpSpPr/>
          <p:nvPr/>
        </p:nvGrpSpPr>
        <p:grpSpPr>
          <a:xfrm rot="-968555">
            <a:off x="1396883" y="850500"/>
            <a:ext cx="617396" cy="585625"/>
            <a:chOff x="2639038" y="2894942"/>
            <a:chExt cx="355612" cy="355612"/>
          </a:xfrm>
        </p:grpSpPr>
        <p:sp>
          <p:nvSpPr>
            <p:cNvPr id="881" name="Google Shape;881;p81"/>
            <p:cNvSpPr/>
            <p:nvPr/>
          </p:nvSpPr>
          <p:spPr>
            <a:xfrm>
              <a:off x="2748479" y="2894942"/>
              <a:ext cx="246171" cy="304119"/>
            </a:xfrm>
            <a:custGeom>
              <a:rect b="b" l="l" r="r" t="t"/>
              <a:pathLst>
                <a:path extrusionOk="0" h="9562" w="7740">
                  <a:moveTo>
                    <a:pt x="7168" y="1930"/>
                  </a:moveTo>
                  <a:cubicBezTo>
                    <a:pt x="7299" y="1930"/>
                    <a:pt x="7406" y="2037"/>
                    <a:pt x="7406" y="2168"/>
                  </a:cubicBezTo>
                  <a:lnTo>
                    <a:pt x="7418" y="3156"/>
                  </a:lnTo>
                  <a:cubicBezTo>
                    <a:pt x="7418" y="3287"/>
                    <a:pt x="7311" y="3394"/>
                    <a:pt x="7180" y="3394"/>
                  </a:cubicBezTo>
                  <a:lnTo>
                    <a:pt x="6882" y="3394"/>
                  </a:lnTo>
                  <a:lnTo>
                    <a:pt x="6882" y="2715"/>
                  </a:lnTo>
                  <a:cubicBezTo>
                    <a:pt x="6882" y="2632"/>
                    <a:pt x="6811" y="2561"/>
                    <a:pt x="6715" y="2561"/>
                  </a:cubicBezTo>
                  <a:cubicBezTo>
                    <a:pt x="6632" y="2561"/>
                    <a:pt x="6549" y="2632"/>
                    <a:pt x="6549" y="2715"/>
                  </a:cubicBezTo>
                  <a:lnTo>
                    <a:pt x="6549" y="3394"/>
                  </a:lnTo>
                  <a:lnTo>
                    <a:pt x="6096" y="3394"/>
                  </a:lnTo>
                  <a:lnTo>
                    <a:pt x="6096" y="1930"/>
                  </a:lnTo>
                  <a:close/>
                  <a:moveTo>
                    <a:pt x="4549" y="1"/>
                  </a:moveTo>
                  <a:cubicBezTo>
                    <a:pt x="4227" y="1"/>
                    <a:pt x="3965" y="251"/>
                    <a:pt x="3965" y="572"/>
                  </a:cubicBezTo>
                  <a:lnTo>
                    <a:pt x="3965" y="1608"/>
                  </a:lnTo>
                  <a:lnTo>
                    <a:pt x="3239" y="1608"/>
                  </a:lnTo>
                  <a:cubicBezTo>
                    <a:pt x="3144" y="1608"/>
                    <a:pt x="3072" y="1680"/>
                    <a:pt x="3072" y="1763"/>
                  </a:cubicBezTo>
                  <a:cubicBezTo>
                    <a:pt x="3072" y="1858"/>
                    <a:pt x="3144" y="1930"/>
                    <a:pt x="3239" y="1930"/>
                  </a:cubicBezTo>
                  <a:lnTo>
                    <a:pt x="3965" y="1930"/>
                  </a:lnTo>
                  <a:lnTo>
                    <a:pt x="3965" y="3394"/>
                  </a:lnTo>
                  <a:lnTo>
                    <a:pt x="3417" y="3394"/>
                  </a:lnTo>
                  <a:lnTo>
                    <a:pt x="3417" y="3013"/>
                  </a:lnTo>
                  <a:cubicBezTo>
                    <a:pt x="3417" y="2930"/>
                    <a:pt x="3334" y="2858"/>
                    <a:pt x="3251" y="2858"/>
                  </a:cubicBezTo>
                  <a:cubicBezTo>
                    <a:pt x="3155" y="2858"/>
                    <a:pt x="3084" y="2930"/>
                    <a:pt x="3084" y="3013"/>
                  </a:cubicBezTo>
                  <a:lnTo>
                    <a:pt x="3084" y="3394"/>
                  </a:lnTo>
                  <a:lnTo>
                    <a:pt x="2382" y="3394"/>
                  </a:lnTo>
                  <a:lnTo>
                    <a:pt x="2382" y="2715"/>
                  </a:lnTo>
                  <a:cubicBezTo>
                    <a:pt x="2382" y="2632"/>
                    <a:pt x="2310" y="2561"/>
                    <a:pt x="2227" y="2561"/>
                  </a:cubicBezTo>
                  <a:cubicBezTo>
                    <a:pt x="2132" y="2561"/>
                    <a:pt x="2060" y="2632"/>
                    <a:pt x="2060" y="2715"/>
                  </a:cubicBezTo>
                  <a:lnTo>
                    <a:pt x="2060" y="3394"/>
                  </a:lnTo>
                  <a:lnTo>
                    <a:pt x="1358" y="3394"/>
                  </a:lnTo>
                  <a:lnTo>
                    <a:pt x="1358" y="3013"/>
                  </a:lnTo>
                  <a:cubicBezTo>
                    <a:pt x="1358" y="2930"/>
                    <a:pt x="1286" y="2858"/>
                    <a:pt x="1191" y="2858"/>
                  </a:cubicBezTo>
                  <a:cubicBezTo>
                    <a:pt x="1108" y="2858"/>
                    <a:pt x="1036" y="2930"/>
                    <a:pt x="1036" y="3013"/>
                  </a:cubicBezTo>
                  <a:lnTo>
                    <a:pt x="1036" y="3394"/>
                  </a:lnTo>
                  <a:lnTo>
                    <a:pt x="334" y="3394"/>
                  </a:lnTo>
                  <a:lnTo>
                    <a:pt x="334" y="2715"/>
                  </a:lnTo>
                  <a:cubicBezTo>
                    <a:pt x="334" y="2632"/>
                    <a:pt x="262" y="2561"/>
                    <a:pt x="167" y="2561"/>
                  </a:cubicBezTo>
                  <a:cubicBezTo>
                    <a:pt x="84" y="2561"/>
                    <a:pt x="0" y="2632"/>
                    <a:pt x="0" y="2715"/>
                  </a:cubicBezTo>
                  <a:lnTo>
                    <a:pt x="0" y="3549"/>
                  </a:lnTo>
                  <a:lnTo>
                    <a:pt x="0" y="4799"/>
                  </a:lnTo>
                  <a:cubicBezTo>
                    <a:pt x="0" y="4894"/>
                    <a:pt x="84" y="4966"/>
                    <a:pt x="167" y="4966"/>
                  </a:cubicBezTo>
                  <a:cubicBezTo>
                    <a:pt x="262" y="4966"/>
                    <a:pt x="334" y="4894"/>
                    <a:pt x="334" y="4799"/>
                  </a:cubicBezTo>
                  <a:lnTo>
                    <a:pt x="334" y="3716"/>
                  </a:lnTo>
                  <a:lnTo>
                    <a:pt x="3977" y="3716"/>
                  </a:lnTo>
                  <a:lnTo>
                    <a:pt x="3977" y="5692"/>
                  </a:lnTo>
                  <a:cubicBezTo>
                    <a:pt x="3977" y="5787"/>
                    <a:pt x="4048" y="5859"/>
                    <a:pt x="4144" y="5859"/>
                  </a:cubicBezTo>
                  <a:cubicBezTo>
                    <a:pt x="4227" y="5859"/>
                    <a:pt x="4310" y="5787"/>
                    <a:pt x="4310" y="5692"/>
                  </a:cubicBezTo>
                  <a:lnTo>
                    <a:pt x="4310" y="560"/>
                  </a:lnTo>
                  <a:cubicBezTo>
                    <a:pt x="4310" y="429"/>
                    <a:pt x="4406" y="322"/>
                    <a:pt x="4549" y="322"/>
                  </a:cubicBezTo>
                  <a:lnTo>
                    <a:pt x="5525" y="322"/>
                  </a:lnTo>
                  <a:cubicBezTo>
                    <a:pt x="5656" y="322"/>
                    <a:pt x="5763" y="429"/>
                    <a:pt x="5763" y="560"/>
                  </a:cubicBezTo>
                  <a:lnTo>
                    <a:pt x="5763" y="8871"/>
                  </a:lnTo>
                  <a:cubicBezTo>
                    <a:pt x="5763" y="9073"/>
                    <a:pt x="5596" y="9240"/>
                    <a:pt x="5394" y="9240"/>
                  </a:cubicBezTo>
                  <a:lnTo>
                    <a:pt x="1727" y="9240"/>
                  </a:lnTo>
                  <a:cubicBezTo>
                    <a:pt x="1643" y="9240"/>
                    <a:pt x="1572" y="9312"/>
                    <a:pt x="1572" y="9407"/>
                  </a:cubicBezTo>
                  <a:cubicBezTo>
                    <a:pt x="1572" y="9490"/>
                    <a:pt x="1643" y="9562"/>
                    <a:pt x="1727" y="9562"/>
                  </a:cubicBezTo>
                  <a:lnTo>
                    <a:pt x="5394" y="9562"/>
                  </a:lnTo>
                  <a:cubicBezTo>
                    <a:pt x="5787" y="9562"/>
                    <a:pt x="6108" y="9252"/>
                    <a:pt x="6108" y="8847"/>
                  </a:cubicBezTo>
                  <a:lnTo>
                    <a:pt x="6108" y="3704"/>
                  </a:lnTo>
                  <a:lnTo>
                    <a:pt x="7180" y="3704"/>
                  </a:lnTo>
                  <a:cubicBezTo>
                    <a:pt x="7489" y="3704"/>
                    <a:pt x="7739" y="3454"/>
                    <a:pt x="7739" y="3120"/>
                  </a:cubicBezTo>
                  <a:lnTo>
                    <a:pt x="7739" y="2144"/>
                  </a:lnTo>
                  <a:cubicBezTo>
                    <a:pt x="7739" y="1858"/>
                    <a:pt x="7489" y="1608"/>
                    <a:pt x="7180" y="1608"/>
                  </a:cubicBezTo>
                  <a:lnTo>
                    <a:pt x="6108" y="1608"/>
                  </a:lnTo>
                  <a:lnTo>
                    <a:pt x="6108" y="572"/>
                  </a:lnTo>
                  <a:cubicBezTo>
                    <a:pt x="6108" y="263"/>
                    <a:pt x="5858" y="1"/>
                    <a:pt x="5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81"/>
            <p:cNvSpPr/>
            <p:nvPr/>
          </p:nvSpPr>
          <p:spPr>
            <a:xfrm>
              <a:off x="2639038" y="2945703"/>
              <a:ext cx="246552" cy="304851"/>
            </a:xfrm>
            <a:custGeom>
              <a:rect b="b" l="l" r="r" t="t"/>
              <a:pathLst>
                <a:path extrusionOk="0" h="9585" w="7752">
                  <a:moveTo>
                    <a:pt x="3429" y="7989"/>
                  </a:moveTo>
                  <a:lnTo>
                    <a:pt x="3429" y="9013"/>
                  </a:lnTo>
                  <a:cubicBezTo>
                    <a:pt x="3429" y="9144"/>
                    <a:pt x="3322" y="9251"/>
                    <a:pt x="3191" y="9251"/>
                  </a:cubicBezTo>
                  <a:lnTo>
                    <a:pt x="2215" y="9251"/>
                  </a:lnTo>
                  <a:cubicBezTo>
                    <a:pt x="2072" y="9251"/>
                    <a:pt x="1977" y="9144"/>
                    <a:pt x="1977" y="9013"/>
                  </a:cubicBezTo>
                  <a:lnTo>
                    <a:pt x="1977" y="7989"/>
                  </a:lnTo>
                  <a:close/>
                  <a:moveTo>
                    <a:pt x="2358" y="0"/>
                  </a:moveTo>
                  <a:cubicBezTo>
                    <a:pt x="1977" y="0"/>
                    <a:pt x="1643" y="322"/>
                    <a:pt x="1643" y="715"/>
                  </a:cubicBezTo>
                  <a:lnTo>
                    <a:pt x="1643" y="5870"/>
                  </a:lnTo>
                  <a:lnTo>
                    <a:pt x="572" y="5870"/>
                  </a:lnTo>
                  <a:cubicBezTo>
                    <a:pt x="262" y="5870"/>
                    <a:pt x="0" y="6120"/>
                    <a:pt x="0" y="6430"/>
                  </a:cubicBezTo>
                  <a:lnTo>
                    <a:pt x="0" y="7418"/>
                  </a:lnTo>
                  <a:cubicBezTo>
                    <a:pt x="0" y="7727"/>
                    <a:pt x="250" y="7977"/>
                    <a:pt x="572" y="7977"/>
                  </a:cubicBezTo>
                  <a:lnTo>
                    <a:pt x="1643" y="7977"/>
                  </a:lnTo>
                  <a:lnTo>
                    <a:pt x="1643" y="9013"/>
                  </a:lnTo>
                  <a:cubicBezTo>
                    <a:pt x="1643" y="9323"/>
                    <a:pt x="1905" y="9585"/>
                    <a:pt x="2215" y="9585"/>
                  </a:cubicBezTo>
                  <a:lnTo>
                    <a:pt x="3191" y="9585"/>
                  </a:lnTo>
                  <a:cubicBezTo>
                    <a:pt x="3513" y="9585"/>
                    <a:pt x="3763" y="9335"/>
                    <a:pt x="3763" y="9013"/>
                  </a:cubicBezTo>
                  <a:lnTo>
                    <a:pt x="3763" y="7977"/>
                  </a:lnTo>
                  <a:lnTo>
                    <a:pt x="4489" y="7977"/>
                  </a:lnTo>
                  <a:cubicBezTo>
                    <a:pt x="4584" y="7977"/>
                    <a:pt x="4656" y="7906"/>
                    <a:pt x="4656" y="7823"/>
                  </a:cubicBezTo>
                  <a:cubicBezTo>
                    <a:pt x="4656" y="7727"/>
                    <a:pt x="4584" y="7656"/>
                    <a:pt x="4489" y="7656"/>
                  </a:cubicBezTo>
                  <a:lnTo>
                    <a:pt x="560" y="7656"/>
                  </a:lnTo>
                  <a:cubicBezTo>
                    <a:pt x="429" y="7656"/>
                    <a:pt x="322" y="7549"/>
                    <a:pt x="322" y="7418"/>
                  </a:cubicBezTo>
                  <a:lnTo>
                    <a:pt x="322" y="6430"/>
                  </a:lnTo>
                  <a:cubicBezTo>
                    <a:pt x="322" y="6299"/>
                    <a:pt x="429" y="6192"/>
                    <a:pt x="560" y="6192"/>
                  </a:cubicBezTo>
                  <a:lnTo>
                    <a:pt x="1120" y="6192"/>
                  </a:lnTo>
                  <a:lnTo>
                    <a:pt x="1120" y="6870"/>
                  </a:lnTo>
                  <a:cubicBezTo>
                    <a:pt x="1120" y="6954"/>
                    <a:pt x="1203" y="7025"/>
                    <a:pt x="1286" y="7025"/>
                  </a:cubicBezTo>
                  <a:cubicBezTo>
                    <a:pt x="1382" y="7025"/>
                    <a:pt x="1453" y="6954"/>
                    <a:pt x="1453" y="6870"/>
                  </a:cubicBezTo>
                  <a:lnTo>
                    <a:pt x="1453" y="6192"/>
                  </a:lnTo>
                  <a:lnTo>
                    <a:pt x="2155" y="6192"/>
                  </a:lnTo>
                  <a:lnTo>
                    <a:pt x="2155" y="6608"/>
                  </a:lnTo>
                  <a:cubicBezTo>
                    <a:pt x="2155" y="6704"/>
                    <a:pt x="2227" y="6775"/>
                    <a:pt x="2322" y="6775"/>
                  </a:cubicBezTo>
                  <a:cubicBezTo>
                    <a:pt x="2405" y="6775"/>
                    <a:pt x="2477" y="6704"/>
                    <a:pt x="2477" y="6608"/>
                  </a:cubicBezTo>
                  <a:lnTo>
                    <a:pt x="2477" y="6192"/>
                  </a:lnTo>
                  <a:lnTo>
                    <a:pt x="3179" y="6192"/>
                  </a:lnTo>
                  <a:lnTo>
                    <a:pt x="3179" y="6870"/>
                  </a:lnTo>
                  <a:cubicBezTo>
                    <a:pt x="3179" y="6954"/>
                    <a:pt x="3239" y="7013"/>
                    <a:pt x="3334" y="7025"/>
                  </a:cubicBezTo>
                  <a:lnTo>
                    <a:pt x="3358" y="7025"/>
                  </a:lnTo>
                  <a:cubicBezTo>
                    <a:pt x="3453" y="7025"/>
                    <a:pt x="3525" y="6954"/>
                    <a:pt x="3525" y="6870"/>
                  </a:cubicBezTo>
                  <a:lnTo>
                    <a:pt x="3525" y="6192"/>
                  </a:lnTo>
                  <a:lnTo>
                    <a:pt x="4227" y="6192"/>
                  </a:lnTo>
                  <a:lnTo>
                    <a:pt x="4227" y="6608"/>
                  </a:lnTo>
                  <a:cubicBezTo>
                    <a:pt x="4227" y="6704"/>
                    <a:pt x="4299" y="6775"/>
                    <a:pt x="4382" y="6775"/>
                  </a:cubicBezTo>
                  <a:cubicBezTo>
                    <a:pt x="4477" y="6775"/>
                    <a:pt x="4549" y="6704"/>
                    <a:pt x="4549" y="6608"/>
                  </a:cubicBezTo>
                  <a:lnTo>
                    <a:pt x="4549" y="6192"/>
                  </a:lnTo>
                  <a:lnTo>
                    <a:pt x="5251" y="6192"/>
                  </a:lnTo>
                  <a:lnTo>
                    <a:pt x="5251" y="6870"/>
                  </a:lnTo>
                  <a:cubicBezTo>
                    <a:pt x="5251" y="6954"/>
                    <a:pt x="5323" y="7025"/>
                    <a:pt x="5418" y="7025"/>
                  </a:cubicBezTo>
                  <a:cubicBezTo>
                    <a:pt x="5501" y="7025"/>
                    <a:pt x="5573" y="6954"/>
                    <a:pt x="5573" y="6870"/>
                  </a:cubicBezTo>
                  <a:lnTo>
                    <a:pt x="5573" y="6192"/>
                  </a:lnTo>
                  <a:lnTo>
                    <a:pt x="6275" y="6192"/>
                  </a:lnTo>
                  <a:lnTo>
                    <a:pt x="6275" y="6608"/>
                  </a:lnTo>
                  <a:cubicBezTo>
                    <a:pt x="6275" y="6704"/>
                    <a:pt x="6346" y="6775"/>
                    <a:pt x="6442" y="6775"/>
                  </a:cubicBezTo>
                  <a:cubicBezTo>
                    <a:pt x="6525" y="6775"/>
                    <a:pt x="6608" y="6704"/>
                    <a:pt x="6608" y="6608"/>
                  </a:cubicBezTo>
                  <a:lnTo>
                    <a:pt x="6608" y="6192"/>
                  </a:lnTo>
                  <a:lnTo>
                    <a:pt x="7418" y="6192"/>
                  </a:lnTo>
                  <a:lnTo>
                    <a:pt x="7418" y="6870"/>
                  </a:lnTo>
                  <a:cubicBezTo>
                    <a:pt x="7418" y="6954"/>
                    <a:pt x="7501" y="7025"/>
                    <a:pt x="7585" y="7025"/>
                  </a:cubicBezTo>
                  <a:cubicBezTo>
                    <a:pt x="7680" y="7025"/>
                    <a:pt x="7751" y="6954"/>
                    <a:pt x="7751" y="6870"/>
                  </a:cubicBezTo>
                  <a:lnTo>
                    <a:pt x="7751" y="5965"/>
                  </a:lnTo>
                  <a:lnTo>
                    <a:pt x="7751" y="4775"/>
                  </a:lnTo>
                  <a:cubicBezTo>
                    <a:pt x="7751" y="4679"/>
                    <a:pt x="7680" y="4608"/>
                    <a:pt x="7585" y="4608"/>
                  </a:cubicBezTo>
                  <a:cubicBezTo>
                    <a:pt x="7501" y="4608"/>
                    <a:pt x="7418" y="4679"/>
                    <a:pt x="7418" y="4775"/>
                  </a:cubicBezTo>
                  <a:lnTo>
                    <a:pt x="7418" y="5858"/>
                  </a:lnTo>
                  <a:lnTo>
                    <a:pt x="3775" y="5858"/>
                  </a:lnTo>
                  <a:lnTo>
                    <a:pt x="3775" y="3882"/>
                  </a:lnTo>
                  <a:cubicBezTo>
                    <a:pt x="3775" y="3786"/>
                    <a:pt x="3703" y="3715"/>
                    <a:pt x="3608" y="3715"/>
                  </a:cubicBezTo>
                  <a:cubicBezTo>
                    <a:pt x="3525" y="3715"/>
                    <a:pt x="3441" y="3786"/>
                    <a:pt x="3441" y="3882"/>
                  </a:cubicBezTo>
                  <a:lnTo>
                    <a:pt x="3441" y="5858"/>
                  </a:lnTo>
                  <a:lnTo>
                    <a:pt x="1989" y="5858"/>
                  </a:lnTo>
                  <a:lnTo>
                    <a:pt x="1989" y="703"/>
                  </a:lnTo>
                  <a:cubicBezTo>
                    <a:pt x="1989" y="500"/>
                    <a:pt x="2155" y="334"/>
                    <a:pt x="2358" y="334"/>
                  </a:cubicBezTo>
                  <a:lnTo>
                    <a:pt x="6025" y="334"/>
                  </a:lnTo>
                  <a:cubicBezTo>
                    <a:pt x="6108" y="334"/>
                    <a:pt x="6192" y="262"/>
                    <a:pt x="6192" y="167"/>
                  </a:cubicBezTo>
                  <a:cubicBezTo>
                    <a:pt x="6192" y="84"/>
                    <a:pt x="6108" y="0"/>
                    <a:pt x="6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7" name="Google Shape;887;p82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8" name="Google Shape;888;p82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Topic Segmentation</a:t>
            </a:r>
            <a:endParaRPr sz="2700"/>
          </a:p>
        </p:txBody>
      </p:sp>
      <p:sp>
        <p:nvSpPr>
          <p:cNvPr id="889" name="Google Shape;889;p82"/>
          <p:cNvSpPr txBox="1"/>
          <p:nvPr>
            <p:ph idx="4294967295" type="body"/>
          </p:nvPr>
        </p:nvSpPr>
        <p:spPr>
          <a:xfrm>
            <a:off x="1109425" y="1118411"/>
            <a:ext cx="6935700" cy="27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●"/>
            </a:pPr>
            <a:r>
              <a:rPr lang="en" sz="1700"/>
              <a:t>We need to split the ASR output into coherent topics/chapters.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●"/>
            </a:pPr>
            <a:r>
              <a:rPr lang="en" sz="1700"/>
              <a:t>There were no dataset aimed for topic segmentation of ASR output.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●"/>
            </a:pPr>
            <a:r>
              <a:rPr lang="en" sz="1700"/>
              <a:t>We used Wiki-727K dataset which consists of English Wikipedia articles with segmentation labels between different section.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●"/>
            </a:pPr>
            <a:r>
              <a:rPr lang="en" sz="1700"/>
              <a:t>By removing stop words, we made the dataset less coherent and more resembling of an ASR output, thus, could be used to train our model for that task.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●"/>
            </a:pPr>
            <a:r>
              <a:rPr lang="en" sz="1700"/>
              <a:t>We used a 2-level transformer architecture to capture the topic change and point on the sentence where the topic changed.</a:t>
            </a:r>
            <a:endParaRPr sz="17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83"/>
          <p:cNvSpPr txBox="1"/>
          <p:nvPr>
            <p:ph type="title"/>
          </p:nvPr>
        </p:nvSpPr>
        <p:spPr>
          <a:xfrm>
            <a:off x="713225" y="5737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Level Transformer</a:t>
            </a:r>
            <a:endParaRPr/>
          </a:p>
        </p:txBody>
      </p:sp>
      <p:pic>
        <p:nvPicPr>
          <p:cNvPr id="895" name="Google Shape;895;p83"/>
          <p:cNvPicPr preferRelativeResize="0"/>
          <p:nvPr/>
        </p:nvPicPr>
        <p:blipFill rotWithShape="1">
          <a:blip r:embed="rId3">
            <a:alphaModFix/>
          </a:blip>
          <a:srcRect b="0" l="0" r="0" t="44903"/>
          <a:stretch/>
        </p:blipFill>
        <p:spPr>
          <a:xfrm>
            <a:off x="1514850" y="1444350"/>
            <a:ext cx="1746700" cy="283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83"/>
          <p:cNvPicPr preferRelativeResize="0"/>
          <p:nvPr/>
        </p:nvPicPr>
        <p:blipFill rotWithShape="1">
          <a:blip r:embed="rId3">
            <a:alphaModFix/>
          </a:blip>
          <a:srcRect b="44903" l="0" r="0" t="0"/>
          <a:stretch/>
        </p:blipFill>
        <p:spPr>
          <a:xfrm>
            <a:off x="5243525" y="1444350"/>
            <a:ext cx="1746700" cy="28339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7" name="Google Shape;897;p83"/>
          <p:cNvCxnSpPr>
            <a:stCxn id="895" idx="0"/>
            <a:endCxn id="896" idx="2"/>
          </p:cNvCxnSpPr>
          <p:nvPr/>
        </p:nvCxnSpPr>
        <p:spPr>
          <a:xfrm flipH="1" rot="-5400000">
            <a:off x="2835650" y="996900"/>
            <a:ext cx="2833800" cy="3728700"/>
          </a:xfrm>
          <a:prstGeom prst="bentConnector5">
            <a:avLst>
              <a:gd fmla="val -5658" name="adj1"/>
              <a:gd fmla="val 50000" name="adj2"/>
              <a:gd fmla="val 105539" name="adj3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7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pic>
        <p:nvPicPr>
          <p:cNvPr id="559" name="Google Shape;559;p57"/>
          <p:cNvPicPr preferRelativeResize="0"/>
          <p:nvPr/>
        </p:nvPicPr>
        <p:blipFill rotWithShape="1">
          <a:blip r:embed="rId3">
            <a:alphaModFix/>
          </a:blip>
          <a:srcRect b="17225" l="0" r="68078" t="26557"/>
          <a:stretch/>
        </p:blipFill>
        <p:spPr>
          <a:xfrm flipH="1">
            <a:off x="1006111" y="2983548"/>
            <a:ext cx="947400" cy="69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560" name="Google Shape;560;p57"/>
          <p:cNvPicPr preferRelativeResize="0"/>
          <p:nvPr/>
        </p:nvPicPr>
        <p:blipFill rotWithShape="1">
          <a:blip r:embed="rId3">
            <a:alphaModFix/>
          </a:blip>
          <a:srcRect b="17225" l="0" r="68078" t="26557"/>
          <a:stretch/>
        </p:blipFill>
        <p:spPr>
          <a:xfrm rot="5400000">
            <a:off x="1141582" y="2093359"/>
            <a:ext cx="698400" cy="94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561" name="Google Shape;561;p57"/>
          <p:cNvPicPr preferRelativeResize="0"/>
          <p:nvPr/>
        </p:nvPicPr>
        <p:blipFill rotWithShape="1">
          <a:blip r:embed="rId3">
            <a:alphaModFix/>
          </a:blip>
          <a:srcRect b="17225" l="0" r="68078" t="26557"/>
          <a:stretch/>
        </p:blipFill>
        <p:spPr>
          <a:xfrm rot="-5400000">
            <a:off x="1103100" y="3663125"/>
            <a:ext cx="737100" cy="909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562" name="Google Shape;562;p57"/>
          <p:cNvPicPr preferRelativeResize="0"/>
          <p:nvPr/>
        </p:nvPicPr>
        <p:blipFill rotWithShape="1">
          <a:blip r:embed="rId3">
            <a:alphaModFix/>
          </a:blip>
          <a:srcRect b="17225" l="0" r="68078" t="26557"/>
          <a:stretch/>
        </p:blipFill>
        <p:spPr>
          <a:xfrm>
            <a:off x="1031446" y="1451350"/>
            <a:ext cx="947400" cy="69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563" name="Google Shape;563;p57"/>
          <p:cNvGrpSpPr/>
          <p:nvPr/>
        </p:nvGrpSpPr>
        <p:grpSpPr>
          <a:xfrm>
            <a:off x="7388352" y="715199"/>
            <a:ext cx="804013" cy="347602"/>
            <a:chOff x="7388352" y="736317"/>
            <a:chExt cx="804013" cy="347602"/>
          </a:xfrm>
        </p:grpSpPr>
        <p:sp>
          <p:nvSpPr>
            <p:cNvPr id="564" name="Google Shape;564;p57"/>
            <p:cNvSpPr/>
            <p:nvPr/>
          </p:nvSpPr>
          <p:spPr>
            <a:xfrm>
              <a:off x="7957553" y="736317"/>
              <a:ext cx="234812" cy="347602"/>
            </a:xfrm>
            <a:custGeom>
              <a:rect b="b" l="l" r="r" t="t"/>
              <a:pathLst>
                <a:path extrusionOk="0" h="16192" w="10938">
                  <a:moveTo>
                    <a:pt x="327" y="1"/>
                  </a:moveTo>
                  <a:lnTo>
                    <a:pt x="1" y="408"/>
                  </a:lnTo>
                  <a:lnTo>
                    <a:pt x="10102" y="8106"/>
                  </a:lnTo>
                  <a:lnTo>
                    <a:pt x="1" y="15804"/>
                  </a:lnTo>
                  <a:lnTo>
                    <a:pt x="327" y="16191"/>
                  </a:lnTo>
                  <a:lnTo>
                    <a:pt x="10937" y="8106"/>
                  </a:lnTo>
                  <a:lnTo>
                    <a:pt x="327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57"/>
            <p:cNvSpPr/>
            <p:nvPr/>
          </p:nvSpPr>
          <p:spPr>
            <a:xfrm>
              <a:off x="7388352" y="904635"/>
              <a:ext cx="776050" cy="10948"/>
            </a:xfrm>
            <a:custGeom>
              <a:rect b="b" l="l" r="r" t="t"/>
              <a:pathLst>
                <a:path extrusionOk="0" h="510" w="36150">
                  <a:moveTo>
                    <a:pt x="1" y="0"/>
                  </a:moveTo>
                  <a:lnTo>
                    <a:pt x="1" y="510"/>
                  </a:lnTo>
                  <a:lnTo>
                    <a:pt x="36150" y="510"/>
                  </a:lnTo>
                  <a:lnTo>
                    <a:pt x="3615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66" name="Google Shape;566;p57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57">
            <a:hlinkClick/>
          </p:cNvPr>
          <p:cNvSpPr txBox="1"/>
          <p:nvPr>
            <p:ph idx="4" type="subTitle"/>
          </p:nvPr>
        </p:nvSpPr>
        <p:spPr>
          <a:xfrm>
            <a:off x="2072219" y="1546229"/>
            <a:ext cx="2205000" cy="4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Market &amp; </a:t>
            </a:r>
            <a:r>
              <a:rPr lang="en"/>
              <a:t>C</a:t>
            </a:r>
            <a:r>
              <a:rPr lang="en" sz="1800"/>
              <a:t>ompeti3t</a:t>
            </a:r>
            <a:r>
              <a:rPr lang="en"/>
              <a:t>ors</a:t>
            </a:r>
            <a:endParaRPr sz="1800"/>
          </a:p>
        </p:txBody>
      </p:sp>
      <p:sp>
        <p:nvSpPr>
          <p:cNvPr id="568" name="Google Shape;568;p57">
            <a:hlinkClick/>
          </p:cNvPr>
          <p:cNvSpPr txBox="1"/>
          <p:nvPr>
            <p:ph idx="8" type="subTitle"/>
          </p:nvPr>
        </p:nvSpPr>
        <p:spPr>
          <a:xfrm>
            <a:off x="2078254" y="3872273"/>
            <a:ext cx="20583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ASR</a:t>
            </a:r>
            <a:endParaRPr sz="1800"/>
          </a:p>
        </p:txBody>
      </p:sp>
      <p:sp>
        <p:nvSpPr>
          <p:cNvPr id="569" name="Google Shape;569;p57">
            <a:hlinkClick/>
          </p:cNvPr>
          <p:cNvSpPr txBox="1"/>
          <p:nvPr>
            <p:ph idx="9" type="title"/>
          </p:nvPr>
        </p:nvSpPr>
        <p:spPr>
          <a:xfrm>
            <a:off x="1031446" y="1594264"/>
            <a:ext cx="947400" cy="4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01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570" name="Google Shape;570;p57">
            <a:hlinkClick/>
          </p:cNvPr>
          <p:cNvSpPr txBox="1"/>
          <p:nvPr>
            <p:ph idx="13" type="title"/>
          </p:nvPr>
        </p:nvSpPr>
        <p:spPr>
          <a:xfrm>
            <a:off x="1006050" y="3126480"/>
            <a:ext cx="947400" cy="4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03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571" name="Google Shape;571;p57">
            <a:hlinkClick/>
          </p:cNvPr>
          <p:cNvSpPr txBox="1"/>
          <p:nvPr>
            <p:ph idx="14" type="title"/>
          </p:nvPr>
        </p:nvSpPr>
        <p:spPr>
          <a:xfrm>
            <a:off x="1017022" y="2360810"/>
            <a:ext cx="947400" cy="4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02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572" name="Google Shape;572;p57">
            <a:hlinkClick/>
          </p:cNvPr>
          <p:cNvSpPr txBox="1"/>
          <p:nvPr>
            <p:ph idx="15" type="title"/>
          </p:nvPr>
        </p:nvSpPr>
        <p:spPr>
          <a:xfrm>
            <a:off x="1017000" y="3905041"/>
            <a:ext cx="884400" cy="4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04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573" name="Google Shape;573;p57">
            <a:hlinkClick/>
          </p:cNvPr>
          <p:cNvSpPr txBox="1"/>
          <p:nvPr>
            <p:ph idx="8" type="subTitle"/>
          </p:nvPr>
        </p:nvSpPr>
        <p:spPr>
          <a:xfrm>
            <a:off x="2071190" y="3099039"/>
            <a:ext cx="2205000" cy="4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</a:t>
            </a:r>
            <a:endParaRPr sz="1800"/>
          </a:p>
        </p:txBody>
      </p:sp>
      <p:sp>
        <p:nvSpPr>
          <p:cNvPr id="574" name="Google Shape;574;p57">
            <a:hlinkClick/>
          </p:cNvPr>
          <p:cNvSpPr txBox="1"/>
          <p:nvPr>
            <p:ph idx="8" type="subTitle"/>
          </p:nvPr>
        </p:nvSpPr>
        <p:spPr>
          <a:xfrm>
            <a:off x="2057012" y="2331734"/>
            <a:ext cx="2205000" cy="4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Product</a:t>
            </a:r>
            <a:endParaRPr sz="1800"/>
          </a:p>
        </p:txBody>
      </p:sp>
      <p:pic>
        <p:nvPicPr>
          <p:cNvPr id="575" name="Google Shape;575;p57"/>
          <p:cNvPicPr preferRelativeResize="0"/>
          <p:nvPr/>
        </p:nvPicPr>
        <p:blipFill rotWithShape="1">
          <a:blip r:embed="rId3">
            <a:alphaModFix/>
          </a:blip>
          <a:srcRect b="17225" l="0" r="68078" t="26557"/>
          <a:stretch/>
        </p:blipFill>
        <p:spPr>
          <a:xfrm flipH="1">
            <a:off x="4739911" y="2983548"/>
            <a:ext cx="947400" cy="69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576" name="Google Shape;576;p57"/>
          <p:cNvPicPr preferRelativeResize="0"/>
          <p:nvPr/>
        </p:nvPicPr>
        <p:blipFill rotWithShape="1">
          <a:blip r:embed="rId3">
            <a:alphaModFix/>
          </a:blip>
          <a:srcRect b="17225" l="0" r="68078" t="26557"/>
          <a:stretch/>
        </p:blipFill>
        <p:spPr>
          <a:xfrm rot="5400000">
            <a:off x="4875382" y="2093359"/>
            <a:ext cx="698400" cy="94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577" name="Google Shape;577;p57"/>
          <p:cNvPicPr preferRelativeResize="0"/>
          <p:nvPr/>
        </p:nvPicPr>
        <p:blipFill rotWithShape="1">
          <a:blip r:embed="rId3">
            <a:alphaModFix/>
          </a:blip>
          <a:srcRect b="17225" l="0" r="68078" t="26557"/>
          <a:stretch/>
        </p:blipFill>
        <p:spPr>
          <a:xfrm rot="-5400000">
            <a:off x="4836900" y="3663125"/>
            <a:ext cx="737100" cy="909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578" name="Google Shape;578;p57"/>
          <p:cNvPicPr preferRelativeResize="0"/>
          <p:nvPr/>
        </p:nvPicPr>
        <p:blipFill rotWithShape="1">
          <a:blip r:embed="rId3">
            <a:alphaModFix/>
          </a:blip>
          <a:srcRect b="17225" l="0" r="68078" t="26557"/>
          <a:stretch/>
        </p:blipFill>
        <p:spPr>
          <a:xfrm>
            <a:off x="4765246" y="1451350"/>
            <a:ext cx="947400" cy="69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579" name="Google Shape;579;p57">
            <a:hlinkClick/>
          </p:cNvPr>
          <p:cNvSpPr txBox="1"/>
          <p:nvPr>
            <p:ph idx="4" type="subTitle"/>
          </p:nvPr>
        </p:nvSpPr>
        <p:spPr>
          <a:xfrm>
            <a:off x="5806025" y="1546225"/>
            <a:ext cx="2386200" cy="4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Segmentation</a:t>
            </a:r>
            <a:endParaRPr sz="1800"/>
          </a:p>
        </p:txBody>
      </p:sp>
      <p:sp>
        <p:nvSpPr>
          <p:cNvPr id="580" name="Google Shape;580;p57">
            <a:hlinkClick/>
          </p:cNvPr>
          <p:cNvSpPr txBox="1"/>
          <p:nvPr>
            <p:ph idx="8" type="subTitle"/>
          </p:nvPr>
        </p:nvSpPr>
        <p:spPr>
          <a:xfrm>
            <a:off x="5812049" y="3872275"/>
            <a:ext cx="24384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Division &amp; </a:t>
            </a:r>
            <a:r>
              <a:rPr lang="en"/>
              <a:t>Future Work</a:t>
            </a:r>
            <a:endParaRPr/>
          </a:p>
        </p:txBody>
      </p:sp>
      <p:sp>
        <p:nvSpPr>
          <p:cNvPr id="581" name="Google Shape;581;p57">
            <a:hlinkClick/>
          </p:cNvPr>
          <p:cNvSpPr txBox="1"/>
          <p:nvPr>
            <p:ph idx="9" type="title"/>
          </p:nvPr>
        </p:nvSpPr>
        <p:spPr>
          <a:xfrm>
            <a:off x="4765246" y="1594264"/>
            <a:ext cx="947400" cy="4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05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582" name="Google Shape;582;p57">
            <a:hlinkClick/>
          </p:cNvPr>
          <p:cNvSpPr txBox="1"/>
          <p:nvPr>
            <p:ph idx="13" type="title"/>
          </p:nvPr>
        </p:nvSpPr>
        <p:spPr>
          <a:xfrm>
            <a:off x="4739850" y="3126480"/>
            <a:ext cx="947400" cy="4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07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583" name="Google Shape;583;p57">
            <a:hlinkClick/>
          </p:cNvPr>
          <p:cNvSpPr txBox="1"/>
          <p:nvPr>
            <p:ph idx="14" type="title"/>
          </p:nvPr>
        </p:nvSpPr>
        <p:spPr>
          <a:xfrm>
            <a:off x="4750822" y="2360810"/>
            <a:ext cx="947400" cy="4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06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584" name="Google Shape;584;p57">
            <a:hlinkClick/>
          </p:cNvPr>
          <p:cNvSpPr txBox="1"/>
          <p:nvPr>
            <p:ph idx="15" type="title"/>
          </p:nvPr>
        </p:nvSpPr>
        <p:spPr>
          <a:xfrm>
            <a:off x="4750800" y="3905041"/>
            <a:ext cx="884400" cy="4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08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585" name="Google Shape;585;p57">
            <a:hlinkClick/>
          </p:cNvPr>
          <p:cNvSpPr txBox="1"/>
          <p:nvPr>
            <p:ph idx="8" type="subTitle"/>
          </p:nvPr>
        </p:nvSpPr>
        <p:spPr>
          <a:xfrm>
            <a:off x="5806163" y="3099039"/>
            <a:ext cx="2205000" cy="4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Scene Description</a:t>
            </a:r>
            <a:endParaRPr sz="1800"/>
          </a:p>
        </p:txBody>
      </p:sp>
      <p:sp>
        <p:nvSpPr>
          <p:cNvPr id="586" name="Google Shape;586;p57">
            <a:hlinkClick/>
          </p:cNvPr>
          <p:cNvSpPr txBox="1"/>
          <p:nvPr>
            <p:ph idx="8" type="subTitle"/>
          </p:nvPr>
        </p:nvSpPr>
        <p:spPr>
          <a:xfrm>
            <a:off x="5790799" y="2331725"/>
            <a:ext cx="2386200" cy="4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Scene Segmentation</a:t>
            </a:r>
            <a:endParaRPr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84"/>
          <p:cNvSpPr txBox="1"/>
          <p:nvPr>
            <p:ph type="title"/>
          </p:nvPr>
        </p:nvSpPr>
        <p:spPr>
          <a:xfrm>
            <a:off x="903575" y="2104125"/>
            <a:ext cx="4410600" cy="11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Scene Segmentation</a:t>
            </a:r>
            <a:endParaRPr sz="2700"/>
          </a:p>
        </p:txBody>
      </p:sp>
      <p:pic>
        <p:nvPicPr>
          <p:cNvPr id="903" name="Google Shape;903;p84"/>
          <p:cNvPicPr preferRelativeResize="0"/>
          <p:nvPr/>
        </p:nvPicPr>
        <p:blipFill rotWithShape="1">
          <a:blip r:embed="rId3">
            <a:alphaModFix/>
          </a:blip>
          <a:srcRect b="17225" l="0" r="68078" t="26557"/>
          <a:stretch/>
        </p:blipFill>
        <p:spPr>
          <a:xfrm rot="5400000">
            <a:off x="2596625" y="810862"/>
            <a:ext cx="1024500" cy="1024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904" name="Google Shape;904;p84"/>
          <p:cNvSpPr txBox="1"/>
          <p:nvPr>
            <p:ph idx="2" type="title"/>
          </p:nvPr>
        </p:nvSpPr>
        <p:spPr>
          <a:xfrm>
            <a:off x="903575" y="921849"/>
            <a:ext cx="4410600" cy="8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0</a:t>
            </a:r>
            <a:r>
              <a:rPr lang="en">
                <a:solidFill>
                  <a:schemeClr val="dk1"/>
                </a:solidFill>
              </a:rPr>
              <a:t>6</a:t>
            </a:r>
            <a:endParaRPr sz="4000">
              <a:solidFill>
                <a:schemeClr val="dk1"/>
              </a:solidFill>
            </a:endParaRPr>
          </a:p>
        </p:txBody>
      </p:sp>
      <p:cxnSp>
        <p:nvCxnSpPr>
          <p:cNvPr id="905" name="Google Shape;905;p84"/>
          <p:cNvCxnSpPr/>
          <p:nvPr/>
        </p:nvCxnSpPr>
        <p:spPr>
          <a:xfrm>
            <a:off x="715350" y="3431625"/>
            <a:ext cx="771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6" name="Google Shape;906;p84"/>
          <p:cNvSpPr txBox="1"/>
          <p:nvPr>
            <p:ph idx="1" type="subTitle"/>
          </p:nvPr>
        </p:nvSpPr>
        <p:spPr>
          <a:xfrm>
            <a:off x="1764425" y="3668266"/>
            <a:ext cx="26889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7" name="Google Shape;907;p84"/>
          <p:cNvPicPr preferRelativeResize="0"/>
          <p:nvPr/>
        </p:nvPicPr>
        <p:blipFill rotWithShape="1">
          <a:blip r:embed="rId3">
            <a:alphaModFix/>
          </a:blip>
          <a:srcRect b="238" l="44873" r="15932" t="218"/>
          <a:stretch/>
        </p:blipFill>
        <p:spPr>
          <a:xfrm>
            <a:off x="5573225" y="551250"/>
            <a:ext cx="2857500" cy="4041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8" name="Google Shape;908;p84"/>
          <p:cNvGrpSpPr/>
          <p:nvPr/>
        </p:nvGrpSpPr>
        <p:grpSpPr>
          <a:xfrm>
            <a:off x="6448448" y="3255484"/>
            <a:ext cx="620488" cy="703795"/>
            <a:chOff x="6219124" y="2902788"/>
            <a:chExt cx="318231" cy="355470"/>
          </a:xfrm>
        </p:grpSpPr>
        <p:sp>
          <p:nvSpPr>
            <p:cNvPr id="909" name="Google Shape;909;p84"/>
            <p:cNvSpPr/>
            <p:nvPr/>
          </p:nvSpPr>
          <p:spPr>
            <a:xfrm>
              <a:off x="6219124" y="2990994"/>
              <a:ext cx="140353" cy="267263"/>
            </a:xfrm>
            <a:custGeom>
              <a:rect b="b" l="l" r="r" t="t"/>
              <a:pathLst>
                <a:path extrusionOk="0" h="8390" w="4406">
                  <a:moveTo>
                    <a:pt x="1303" y="0"/>
                  </a:moveTo>
                  <a:cubicBezTo>
                    <a:pt x="1243" y="0"/>
                    <a:pt x="1178" y="40"/>
                    <a:pt x="1143" y="91"/>
                  </a:cubicBezTo>
                  <a:cubicBezTo>
                    <a:pt x="858" y="686"/>
                    <a:pt x="715" y="1329"/>
                    <a:pt x="715" y="1984"/>
                  </a:cubicBezTo>
                  <a:cubicBezTo>
                    <a:pt x="715" y="2222"/>
                    <a:pt x="774" y="2627"/>
                    <a:pt x="786" y="2758"/>
                  </a:cubicBezTo>
                  <a:lnTo>
                    <a:pt x="191" y="3806"/>
                  </a:lnTo>
                  <a:cubicBezTo>
                    <a:pt x="0" y="4127"/>
                    <a:pt x="143" y="4544"/>
                    <a:pt x="500" y="4699"/>
                  </a:cubicBezTo>
                  <a:lnTo>
                    <a:pt x="1143" y="4961"/>
                  </a:lnTo>
                  <a:lnTo>
                    <a:pt x="1143" y="6104"/>
                  </a:lnTo>
                  <a:cubicBezTo>
                    <a:pt x="1143" y="6628"/>
                    <a:pt x="1572" y="7056"/>
                    <a:pt x="2096" y="7056"/>
                  </a:cubicBezTo>
                  <a:lnTo>
                    <a:pt x="2965" y="7056"/>
                  </a:lnTo>
                  <a:lnTo>
                    <a:pt x="2965" y="8223"/>
                  </a:lnTo>
                  <a:cubicBezTo>
                    <a:pt x="2965" y="8306"/>
                    <a:pt x="3036" y="8390"/>
                    <a:pt x="3120" y="8390"/>
                  </a:cubicBezTo>
                  <a:cubicBezTo>
                    <a:pt x="3215" y="8390"/>
                    <a:pt x="3286" y="8306"/>
                    <a:pt x="3286" y="8223"/>
                  </a:cubicBezTo>
                  <a:lnTo>
                    <a:pt x="3286" y="7044"/>
                  </a:lnTo>
                  <a:cubicBezTo>
                    <a:pt x="3525" y="7032"/>
                    <a:pt x="4001" y="6937"/>
                    <a:pt x="4334" y="6663"/>
                  </a:cubicBezTo>
                  <a:cubicBezTo>
                    <a:pt x="4406" y="6604"/>
                    <a:pt x="4406" y="6497"/>
                    <a:pt x="4346" y="6437"/>
                  </a:cubicBezTo>
                  <a:cubicBezTo>
                    <a:pt x="4320" y="6398"/>
                    <a:pt x="4279" y="6380"/>
                    <a:pt x="4234" y="6380"/>
                  </a:cubicBezTo>
                  <a:cubicBezTo>
                    <a:pt x="4197" y="6380"/>
                    <a:pt x="4157" y="6392"/>
                    <a:pt x="4120" y="6413"/>
                  </a:cubicBezTo>
                  <a:cubicBezTo>
                    <a:pt x="3763" y="6735"/>
                    <a:pt x="3144" y="6735"/>
                    <a:pt x="3132" y="6735"/>
                  </a:cubicBezTo>
                  <a:lnTo>
                    <a:pt x="2096" y="6735"/>
                  </a:lnTo>
                  <a:cubicBezTo>
                    <a:pt x="1762" y="6735"/>
                    <a:pt x="1477" y="6449"/>
                    <a:pt x="1477" y="6104"/>
                  </a:cubicBezTo>
                  <a:lnTo>
                    <a:pt x="1477" y="4854"/>
                  </a:lnTo>
                  <a:cubicBezTo>
                    <a:pt x="1477" y="4782"/>
                    <a:pt x="1429" y="4723"/>
                    <a:pt x="1370" y="4711"/>
                  </a:cubicBezTo>
                  <a:lnTo>
                    <a:pt x="619" y="4389"/>
                  </a:lnTo>
                  <a:cubicBezTo>
                    <a:pt x="465" y="4318"/>
                    <a:pt x="381" y="4127"/>
                    <a:pt x="477" y="3961"/>
                  </a:cubicBezTo>
                  <a:cubicBezTo>
                    <a:pt x="1120" y="2818"/>
                    <a:pt x="1131" y="2865"/>
                    <a:pt x="1120" y="2770"/>
                  </a:cubicBezTo>
                  <a:cubicBezTo>
                    <a:pt x="1120" y="2770"/>
                    <a:pt x="1036" y="2246"/>
                    <a:pt x="1036" y="1984"/>
                  </a:cubicBezTo>
                  <a:cubicBezTo>
                    <a:pt x="1036" y="1377"/>
                    <a:pt x="1179" y="782"/>
                    <a:pt x="1441" y="246"/>
                  </a:cubicBezTo>
                  <a:cubicBezTo>
                    <a:pt x="1489" y="163"/>
                    <a:pt x="1441" y="67"/>
                    <a:pt x="1370" y="20"/>
                  </a:cubicBezTo>
                  <a:cubicBezTo>
                    <a:pt x="1350" y="6"/>
                    <a:pt x="1327" y="0"/>
                    <a:pt x="1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84"/>
            <p:cNvSpPr/>
            <p:nvPr/>
          </p:nvSpPr>
          <p:spPr>
            <a:xfrm>
              <a:off x="6268054" y="2902788"/>
              <a:ext cx="269302" cy="354705"/>
            </a:xfrm>
            <a:custGeom>
              <a:rect b="b" l="l" r="r" t="t"/>
              <a:pathLst>
                <a:path extrusionOk="0" h="11135" w="8454">
                  <a:moveTo>
                    <a:pt x="8246" y="1"/>
                  </a:moveTo>
                  <a:cubicBezTo>
                    <a:pt x="8218" y="1"/>
                    <a:pt x="8187" y="9"/>
                    <a:pt x="8156" y="26"/>
                  </a:cubicBezTo>
                  <a:lnTo>
                    <a:pt x="5930" y="1098"/>
                  </a:lnTo>
                  <a:cubicBezTo>
                    <a:pt x="5192" y="610"/>
                    <a:pt x="4366" y="377"/>
                    <a:pt x="3549" y="377"/>
                  </a:cubicBezTo>
                  <a:cubicBezTo>
                    <a:pt x="2216" y="377"/>
                    <a:pt x="909" y="997"/>
                    <a:pt x="60" y="2134"/>
                  </a:cubicBezTo>
                  <a:cubicBezTo>
                    <a:pt x="0" y="2205"/>
                    <a:pt x="12" y="2312"/>
                    <a:pt x="84" y="2360"/>
                  </a:cubicBezTo>
                  <a:cubicBezTo>
                    <a:pt x="113" y="2385"/>
                    <a:pt x="149" y="2397"/>
                    <a:pt x="185" y="2397"/>
                  </a:cubicBezTo>
                  <a:cubicBezTo>
                    <a:pt x="234" y="2397"/>
                    <a:pt x="282" y="2373"/>
                    <a:pt x="310" y="2324"/>
                  </a:cubicBezTo>
                  <a:cubicBezTo>
                    <a:pt x="1125" y="1233"/>
                    <a:pt x="2334" y="704"/>
                    <a:pt x="3540" y="704"/>
                  </a:cubicBezTo>
                  <a:cubicBezTo>
                    <a:pt x="4255" y="704"/>
                    <a:pt x="4967" y="890"/>
                    <a:pt x="5596" y="1253"/>
                  </a:cubicBezTo>
                  <a:lnTo>
                    <a:pt x="5596" y="1277"/>
                  </a:lnTo>
                  <a:cubicBezTo>
                    <a:pt x="5513" y="1336"/>
                    <a:pt x="5513" y="1396"/>
                    <a:pt x="5513" y="1396"/>
                  </a:cubicBezTo>
                  <a:cubicBezTo>
                    <a:pt x="5513" y="1396"/>
                    <a:pt x="5501" y="1479"/>
                    <a:pt x="5596" y="1538"/>
                  </a:cubicBezTo>
                  <a:lnTo>
                    <a:pt x="6370" y="2050"/>
                  </a:lnTo>
                  <a:lnTo>
                    <a:pt x="4989" y="3253"/>
                  </a:lnTo>
                  <a:cubicBezTo>
                    <a:pt x="4906" y="3324"/>
                    <a:pt x="4906" y="3455"/>
                    <a:pt x="5025" y="3515"/>
                  </a:cubicBezTo>
                  <a:cubicBezTo>
                    <a:pt x="5046" y="3524"/>
                    <a:pt x="5059" y="3531"/>
                    <a:pt x="5082" y="3531"/>
                  </a:cubicBezTo>
                  <a:cubicBezTo>
                    <a:pt x="5175" y="3531"/>
                    <a:pt x="5438" y="3414"/>
                    <a:pt x="7120" y="2860"/>
                  </a:cubicBezTo>
                  <a:lnTo>
                    <a:pt x="7120" y="2860"/>
                  </a:lnTo>
                  <a:cubicBezTo>
                    <a:pt x="7989" y="4515"/>
                    <a:pt x="7632" y="6611"/>
                    <a:pt x="6108" y="7849"/>
                  </a:cubicBezTo>
                  <a:cubicBezTo>
                    <a:pt x="5775" y="8135"/>
                    <a:pt x="5584" y="8551"/>
                    <a:pt x="5584" y="8992"/>
                  </a:cubicBezTo>
                  <a:lnTo>
                    <a:pt x="5584" y="10980"/>
                  </a:lnTo>
                  <a:cubicBezTo>
                    <a:pt x="5584" y="11063"/>
                    <a:pt x="5656" y="11135"/>
                    <a:pt x="5739" y="11135"/>
                  </a:cubicBezTo>
                  <a:cubicBezTo>
                    <a:pt x="5834" y="11135"/>
                    <a:pt x="5906" y="11063"/>
                    <a:pt x="5906" y="10980"/>
                  </a:cubicBezTo>
                  <a:lnTo>
                    <a:pt x="5906" y="8992"/>
                  </a:lnTo>
                  <a:cubicBezTo>
                    <a:pt x="5906" y="8635"/>
                    <a:pt x="6049" y="8313"/>
                    <a:pt x="6322" y="8099"/>
                  </a:cubicBezTo>
                  <a:cubicBezTo>
                    <a:pt x="7870" y="6825"/>
                    <a:pt x="8394" y="4634"/>
                    <a:pt x="7442" y="2765"/>
                  </a:cubicBezTo>
                  <a:lnTo>
                    <a:pt x="8347" y="2467"/>
                  </a:lnTo>
                  <a:cubicBezTo>
                    <a:pt x="8406" y="2443"/>
                    <a:pt x="8454" y="2384"/>
                    <a:pt x="8454" y="2324"/>
                  </a:cubicBezTo>
                  <a:cubicBezTo>
                    <a:pt x="8454" y="2265"/>
                    <a:pt x="8418" y="2205"/>
                    <a:pt x="8382" y="2181"/>
                  </a:cubicBezTo>
                  <a:lnTo>
                    <a:pt x="8085" y="1955"/>
                  </a:lnTo>
                  <a:cubicBezTo>
                    <a:pt x="8050" y="1930"/>
                    <a:pt x="8013" y="1918"/>
                    <a:pt x="7979" y="1918"/>
                  </a:cubicBezTo>
                  <a:cubicBezTo>
                    <a:pt x="7930" y="1918"/>
                    <a:pt x="7886" y="1942"/>
                    <a:pt x="7858" y="1991"/>
                  </a:cubicBezTo>
                  <a:cubicBezTo>
                    <a:pt x="7799" y="2062"/>
                    <a:pt x="7811" y="2170"/>
                    <a:pt x="7882" y="2205"/>
                  </a:cubicBezTo>
                  <a:lnTo>
                    <a:pt x="7930" y="2241"/>
                  </a:lnTo>
                  <a:lnTo>
                    <a:pt x="7144" y="2503"/>
                  </a:lnTo>
                  <a:lnTo>
                    <a:pt x="5822" y="2955"/>
                  </a:lnTo>
                  <a:lnTo>
                    <a:pt x="5822" y="2955"/>
                  </a:lnTo>
                  <a:lnTo>
                    <a:pt x="6751" y="2134"/>
                  </a:lnTo>
                  <a:cubicBezTo>
                    <a:pt x="6834" y="2062"/>
                    <a:pt x="6834" y="1931"/>
                    <a:pt x="6739" y="1872"/>
                  </a:cubicBezTo>
                  <a:lnTo>
                    <a:pt x="6025" y="1408"/>
                  </a:lnTo>
                  <a:lnTo>
                    <a:pt x="7692" y="598"/>
                  </a:lnTo>
                  <a:lnTo>
                    <a:pt x="7692" y="598"/>
                  </a:lnTo>
                  <a:cubicBezTo>
                    <a:pt x="7096" y="1419"/>
                    <a:pt x="7037" y="1408"/>
                    <a:pt x="7049" y="1527"/>
                  </a:cubicBezTo>
                  <a:cubicBezTo>
                    <a:pt x="7073" y="1634"/>
                    <a:pt x="7156" y="1658"/>
                    <a:pt x="7323" y="1777"/>
                  </a:cubicBezTo>
                  <a:cubicBezTo>
                    <a:pt x="7353" y="1802"/>
                    <a:pt x="7391" y="1815"/>
                    <a:pt x="7428" y="1815"/>
                  </a:cubicBezTo>
                  <a:cubicBezTo>
                    <a:pt x="7476" y="1815"/>
                    <a:pt x="7522" y="1793"/>
                    <a:pt x="7549" y="1753"/>
                  </a:cubicBezTo>
                  <a:cubicBezTo>
                    <a:pt x="7608" y="1669"/>
                    <a:pt x="7585" y="1574"/>
                    <a:pt x="7513" y="1527"/>
                  </a:cubicBezTo>
                  <a:lnTo>
                    <a:pt x="7454" y="1479"/>
                  </a:lnTo>
                  <a:lnTo>
                    <a:pt x="8358" y="265"/>
                  </a:lnTo>
                  <a:cubicBezTo>
                    <a:pt x="8446" y="148"/>
                    <a:pt x="8367" y="1"/>
                    <a:pt x="8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84"/>
            <p:cNvSpPr/>
            <p:nvPr/>
          </p:nvSpPr>
          <p:spPr>
            <a:xfrm>
              <a:off x="6407993" y="2995773"/>
              <a:ext cx="31505" cy="37207"/>
            </a:xfrm>
            <a:custGeom>
              <a:rect b="b" l="l" r="r" t="t"/>
              <a:pathLst>
                <a:path extrusionOk="0" h="1168" w="989">
                  <a:moveTo>
                    <a:pt x="179" y="1"/>
                  </a:moveTo>
                  <a:cubicBezTo>
                    <a:pt x="84" y="1"/>
                    <a:pt x="13" y="84"/>
                    <a:pt x="13" y="167"/>
                  </a:cubicBezTo>
                  <a:cubicBezTo>
                    <a:pt x="1" y="763"/>
                    <a:pt x="263" y="1120"/>
                    <a:pt x="798" y="1167"/>
                  </a:cubicBezTo>
                  <a:cubicBezTo>
                    <a:pt x="894" y="1167"/>
                    <a:pt x="965" y="1108"/>
                    <a:pt x="977" y="1013"/>
                  </a:cubicBezTo>
                  <a:cubicBezTo>
                    <a:pt x="989" y="905"/>
                    <a:pt x="917" y="822"/>
                    <a:pt x="834" y="822"/>
                  </a:cubicBezTo>
                  <a:cubicBezTo>
                    <a:pt x="596" y="810"/>
                    <a:pt x="322" y="703"/>
                    <a:pt x="334" y="167"/>
                  </a:cubicBezTo>
                  <a:cubicBezTo>
                    <a:pt x="334" y="84"/>
                    <a:pt x="263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12" name="Google Shape;912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5550" y="773775"/>
            <a:ext cx="1503625" cy="150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7" name="Google Shape;917;p85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8" name="Google Shape;918;p85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Scene Segmentation</a:t>
            </a:r>
            <a:endParaRPr sz="2700"/>
          </a:p>
        </p:txBody>
      </p:sp>
      <p:sp>
        <p:nvSpPr>
          <p:cNvPr id="919" name="Google Shape;919;p85"/>
          <p:cNvSpPr txBox="1"/>
          <p:nvPr>
            <p:ph idx="4294967295" type="body"/>
          </p:nvPr>
        </p:nvSpPr>
        <p:spPr>
          <a:xfrm>
            <a:off x="1109425" y="1270811"/>
            <a:ext cx="6935700" cy="27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●"/>
            </a:pPr>
            <a:r>
              <a:rPr lang="en" sz="1700"/>
              <a:t>We first performed shot detection using simple visual features (HoG, HSV Hist, etc…) to get the shot boundary frames.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●"/>
            </a:pPr>
            <a:r>
              <a:rPr lang="en" sz="1700"/>
              <a:t> Implemented Optimal </a:t>
            </a:r>
            <a:r>
              <a:rPr lang="en" sz="1700"/>
              <a:t>Sequential</a:t>
            </a:r>
            <a:r>
              <a:rPr lang="en" sz="1700"/>
              <a:t> Grouping using low and high level features to find the </a:t>
            </a:r>
            <a:r>
              <a:rPr lang="en" sz="1700"/>
              <a:t>optimal</a:t>
            </a:r>
            <a:r>
              <a:rPr lang="en" sz="1700"/>
              <a:t> scene boundaries, which involve using Dynamic Programming.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●"/>
            </a:pPr>
            <a:r>
              <a:rPr lang="en" sz="1700"/>
              <a:t>Cost Functions:</a:t>
            </a:r>
            <a:endParaRPr sz="1700"/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SzPts val="1700"/>
              <a:buFont typeface="Arial"/>
              <a:buChar char="○"/>
            </a:pPr>
            <a:r>
              <a:rPr lang="en" sz="1700"/>
              <a:t>Add Cost</a:t>
            </a:r>
            <a:endParaRPr sz="1700"/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SzPts val="1700"/>
              <a:buFont typeface="Arial"/>
              <a:buChar char="○"/>
            </a:pPr>
            <a:r>
              <a:rPr lang="en" sz="1700"/>
              <a:t>Norm Cost</a:t>
            </a:r>
            <a:endParaRPr sz="17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accent6"/>
        </a:solidFill>
      </p:bgPr>
    </p:bg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86"/>
          <p:cNvSpPr txBox="1"/>
          <p:nvPr/>
        </p:nvSpPr>
        <p:spPr>
          <a:xfrm>
            <a:off x="3660725" y="539925"/>
            <a:ext cx="54042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Optimal sequential grouping</a:t>
            </a:r>
            <a:r>
              <a:rPr lang="en" sz="27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ion</a:t>
            </a:r>
            <a:endParaRPr>
              <a:solidFill>
                <a:schemeClr val="dk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pic>
        <p:nvPicPr>
          <p:cNvPr id="925" name="Google Shape;925;p86"/>
          <p:cNvPicPr preferRelativeResize="0"/>
          <p:nvPr/>
        </p:nvPicPr>
        <p:blipFill rotWithShape="1">
          <a:blip r:embed="rId3">
            <a:alphaModFix/>
          </a:blip>
          <a:srcRect b="238" l="44873" r="15932" t="218"/>
          <a:stretch/>
        </p:blipFill>
        <p:spPr>
          <a:xfrm>
            <a:off x="722450" y="548825"/>
            <a:ext cx="2857500" cy="40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86"/>
          <p:cNvSpPr txBox="1"/>
          <p:nvPr/>
        </p:nvSpPr>
        <p:spPr>
          <a:xfrm>
            <a:off x="4392650" y="1796950"/>
            <a:ext cx="3699600" cy="27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Zen Kaku Gothic Antique"/>
              <a:buAutoNum type="arabicPeriod"/>
            </a:pPr>
            <a:r>
              <a:rPr lang="en"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Define features for shots </a:t>
            </a:r>
            <a:endParaRPr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Zen Kaku Gothic Antique"/>
              <a:buAutoNum type="arabicPeriod"/>
            </a:pPr>
            <a:r>
              <a:rPr lang="en"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Declare the relation between clustering and OSG , and the Difference between them</a:t>
            </a:r>
            <a:endParaRPr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Zen Kaku Gothic Antique"/>
              <a:buAutoNum type="arabicPeriod"/>
            </a:pPr>
            <a:r>
              <a:rPr lang="en"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Define objective function </a:t>
            </a:r>
            <a:endParaRPr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Zen Kaku Gothic Antique"/>
              <a:buAutoNum type="arabicPeriod"/>
            </a:pPr>
            <a:r>
              <a:rPr lang="en"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Define subproblem </a:t>
            </a:r>
            <a:endParaRPr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Zen Kaku Gothic Antique"/>
              <a:buAutoNum type="arabicPeriod"/>
            </a:pPr>
            <a:r>
              <a:rPr lang="en"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Implement dynamic programming problem </a:t>
            </a:r>
            <a:endParaRPr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grpSp>
        <p:nvGrpSpPr>
          <p:cNvPr id="927" name="Google Shape;927;p86"/>
          <p:cNvGrpSpPr/>
          <p:nvPr/>
        </p:nvGrpSpPr>
        <p:grpSpPr>
          <a:xfrm>
            <a:off x="1840960" y="3385834"/>
            <a:ext cx="620488" cy="703795"/>
            <a:chOff x="6219124" y="2902788"/>
            <a:chExt cx="318231" cy="355470"/>
          </a:xfrm>
        </p:grpSpPr>
        <p:sp>
          <p:nvSpPr>
            <p:cNvPr id="928" name="Google Shape;928;p86"/>
            <p:cNvSpPr/>
            <p:nvPr/>
          </p:nvSpPr>
          <p:spPr>
            <a:xfrm>
              <a:off x="6219124" y="2990994"/>
              <a:ext cx="140353" cy="267263"/>
            </a:xfrm>
            <a:custGeom>
              <a:rect b="b" l="l" r="r" t="t"/>
              <a:pathLst>
                <a:path extrusionOk="0" h="8390" w="4406">
                  <a:moveTo>
                    <a:pt x="1303" y="0"/>
                  </a:moveTo>
                  <a:cubicBezTo>
                    <a:pt x="1243" y="0"/>
                    <a:pt x="1178" y="40"/>
                    <a:pt x="1143" y="91"/>
                  </a:cubicBezTo>
                  <a:cubicBezTo>
                    <a:pt x="858" y="686"/>
                    <a:pt x="715" y="1329"/>
                    <a:pt x="715" y="1984"/>
                  </a:cubicBezTo>
                  <a:cubicBezTo>
                    <a:pt x="715" y="2222"/>
                    <a:pt x="774" y="2627"/>
                    <a:pt x="786" y="2758"/>
                  </a:cubicBezTo>
                  <a:lnTo>
                    <a:pt x="191" y="3806"/>
                  </a:lnTo>
                  <a:cubicBezTo>
                    <a:pt x="0" y="4127"/>
                    <a:pt x="143" y="4544"/>
                    <a:pt x="500" y="4699"/>
                  </a:cubicBezTo>
                  <a:lnTo>
                    <a:pt x="1143" y="4961"/>
                  </a:lnTo>
                  <a:lnTo>
                    <a:pt x="1143" y="6104"/>
                  </a:lnTo>
                  <a:cubicBezTo>
                    <a:pt x="1143" y="6628"/>
                    <a:pt x="1572" y="7056"/>
                    <a:pt x="2096" y="7056"/>
                  </a:cubicBezTo>
                  <a:lnTo>
                    <a:pt x="2965" y="7056"/>
                  </a:lnTo>
                  <a:lnTo>
                    <a:pt x="2965" y="8223"/>
                  </a:lnTo>
                  <a:cubicBezTo>
                    <a:pt x="2965" y="8306"/>
                    <a:pt x="3036" y="8390"/>
                    <a:pt x="3120" y="8390"/>
                  </a:cubicBezTo>
                  <a:cubicBezTo>
                    <a:pt x="3215" y="8390"/>
                    <a:pt x="3286" y="8306"/>
                    <a:pt x="3286" y="8223"/>
                  </a:cubicBezTo>
                  <a:lnTo>
                    <a:pt x="3286" y="7044"/>
                  </a:lnTo>
                  <a:cubicBezTo>
                    <a:pt x="3525" y="7032"/>
                    <a:pt x="4001" y="6937"/>
                    <a:pt x="4334" y="6663"/>
                  </a:cubicBezTo>
                  <a:cubicBezTo>
                    <a:pt x="4406" y="6604"/>
                    <a:pt x="4406" y="6497"/>
                    <a:pt x="4346" y="6437"/>
                  </a:cubicBezTo>
                  <a:cubicBezTo>
                    <a:pt x="4320" y="6398"/>
                    <a:pt x="4279" y="6380"/>
                    <a:pt x="4234" y="6380"/>
                  </a:cubicBezTo>
                  <a:cubicBezTo>
                    <a:pt x="4197" y="6380"/>
                    <a:pt x="4157" y="6392"/>
                    <a:pt x="4120" y="6413"/>
                  </a:cubicBezTo>
                  <a:cubicBezTo>
                    <a:pt x="3763" y="6735"/>
                    <a:pt x="3144" y="6735"/>
                    <a:pt x="3132" y="6735"/>
                  </a:cubicBezTo>
                  <a:lnTo>
                    <a:pt x="2096" y="6735"/>
                  </a:lnTo>
                  <a:cubicBezTo>
                    <a:pt x="1762" y="6735"/>
                    <a:pt x="1477" y="6449"/>
                    <a:pt x="1477" y="6104"/>
                  </a:cubicBezTo>
                  <a:lnTo>
                    <a:pt x="1477" y="4854"/>
                  </a:lnTo>
                  <a:cubicBezTo>
                    <a:pt x="1477" y="4782"/>
                    <a:pt x="1429" y="4723"/>
                    <a:pt x="1370" y="4711"/>
                  </a:cubicBezTo>
                  <a:lnTo>
                    <a:pt x="619" y="4389"/>
                  </a:lnTo>
                  <a:cubicBezTo>
                    <a:pt x="465" y="4318"/>
                    <a:pt x="381" y="4127"/>
                    <a:pt x="477" y="3961"/>
                  </a:cubicBezTo>
                  <a:cubicBezTo>
                    <a:pt x="1120" y="2818"/>
                    <a:pt x="1131" y="2865"/>
                    <a:pt x="1120" y="2770"/>
                  </a:cubicBezTo>
                  <a:cubicBezTo>
                    <a:pt x="1120" y="2770"/>
                    <a:pt x="1036" y="2246"/>
                    <a:pt x="1036" y="1984"/>
                  </a:cubicBezTo>
                  <a:cubicBezTo>
                    <a:pt x="1036" y="1377"/>
                    <a:pt x="1179" y="782"/>
                    <a:pt x="1441" y="246"/>
                  </a:cubicBezTo>
                  <a:cubicBezTo>
                    <a:pt x="1489" y="163"/>
                    <a:pt x="1441" y="67"/>
                    <a:pt x="1370" y="20"/>
                  </a:cubicBezTo>
                  <a:cubicBezTo>
                    <a:pt x="1350" y="6"/>
                    <a:pt x="1327" y="0"/>
                    <a:pt x="1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86"/>
            <p:cNvSpPr/>
            <p:nvPr/>
          </p:nvSpPr>
          <p:spPr>
            <a:xfrm>
              <a:off x="6268054" y="2902788"/>
              <a:ext cx="269302" cy="354705"/>
            </a:xfrm>
            <a:custGeom>
              <a:rect b="b" l="l" r="r" t="t"/>
              <a:pathLst>
                <a:path extrusionOk="0" h="11135" w="8454">
                  <a:moveTo>
                    <a:pt x="8246" y="1"/>
                  </a:moveTo>
                  <a:cubicBezTo>
                    <a:pt x="8218" y="1"/>
                    <a:pt x="8187" y="9"/>
                    <a:pt x="8156" y="26"/>
                  </a:cubicBezTo>
                  <a:lnTo>
                    <a:pt x="5930" y="1098"/>
                  </a:lnTo>
                  <a:cubicBezTo>
                    <a:pt x="5192" y="610"/>
                    <a:pt x="4366" y="377"/>
                    <a:pt x="3549" y="377"/>
                  </a:cubicBezTo>
                  <a:cubicBezTo>
                    <a:pt x="2216" y="377"/>
                    <a:pt x="909" y="997"/>
                    <a:pt x="60" y="2134"/>
                  </a:cubicBezTo>
                  <a:cubicBezTo>
                    <a:pt x="0" y="2205"/>
                    <a:pt x="12" y="2312"/>
                    <a:pt x="84" y="2360"/>
                  </a:cubicBezTo>
                  <a:cubicBezTo>
                    <a:pt x="113" y="2385"/>
                    <a:pt x="149" y="2397"/>
                    <a:pt x="185" y="2397"/>
                  </a:cubicBezTo>
                  <a:cubicBezTo>
                    <a:pt x="234" y="2397"/>
                    <a:pt x="282" y="2373"/>
                    <a:pt x="310" y="2324"/>
                  </a:cubicBezTo>
                  <a:cubicBezTo>
                    <a:pt x="1125" y="1233"/>
                    <a:pt x="2334" y="704"/>
                    <a:pt x="3540" y="704"/>
                  </a:cubicBezTo>
                  <a:cubicBezTo>
                    <a:pt x="4255" y="704"/>
                    <a:pt x="4967" y="890"/>
                    <a:pt x="5596" y="1253"/>
                  </a:cubicBezTo>
                  <a:lnTo>
                    <a:pt x="5596" y="1277"/>
                  </a:lnTo>
                  <a:cubicBezTo>
                    <a:pt x="5513" y="1336"/>
                    <a:pt x="5513" y="1396"/>
                    <a:pt x="5513" y="1396"/>
                  </a:cubicBezTo>
                  <a:cubicBezTo>
                    <a:pt x="5513" y="1396"/>
                    <a:pt x="5501" y="1479"/>
                    <a:pt x="5596" y="1538"/>
                  </a:cubicBezTo>
                  <a:lnTo>
                    <a:pt x="6370" y="2050"/>
                  </a:lnTo>
                  <a:lnTo>
                    <a:pt x="4989" y="3253"/>
                  </a:lnTo>
                  <a:cubicBezTo>
                    <a:pt x="4906" y="3324"/>
                    <a:pt x="4906" y="3455"/>
                    <a:pt x="5025" y="3515"/>
                  </a:cubicBezTo>
                  <a:cubicBezTo>
                    <a:pt x="5046" y="3524"/>
                    <a:pt x="5059" y="3531"/>
                    <a:pt x="5082" y="3531"/>
                  </a:cubicBezTo>
                  <a:cubicBezTo>
                    <a:pt x="5175" y="3531"/>
                    <a:pt x="5438" y="3414"/>
                    <a:pt x="7120" y="2860"/>
                  </a:cubicBezTo>
                  <a:lnTo>
                    <a:pt x="7120" y="2860"/>
                  </a:lnTo>
                  <a:cubicBezTo>
                    <a:pt x="7989" y="4515"/>
                    <a:pt x="7632" y="6611"/>
                    <a:pt x="6108" y="7849"/>
                  </a:cubicBezTo>
                  <a:cubicBezTo>
                    <a:pt x="5775" y="8135"/>
                    <a:pt x="5584" y="8551"/>
                    <a:pt x="5584" y="8992"/>
                  </a:cubicBezTo>
                  <a:lnTo>
                    <a:pt x="5584" y="10980"/>
                  </a:lnTo>
                  <a:cubicBezTo>
                    <a:pt x="5584" y="11063"/>
                    <a:pt x="5656" y="11135"/>
                    <a:pt x="5739" y="11135"/>
                  </a:cubicBezTo>
                  <a:cubicBezTo>
                    <a:pt x="5834" y="11135"/>
                    <a:pt x="5906" y="11063"/>
                    <a:pt x="5906" y="10980"/>
                  </a:cubicBezTo>
                  <a:lnTo>
                    <a:pt x="5906" y="8992"/>
                  </a:lnTo>
                  <a:cubicBezTo>
                    <a:pt x="5906" y="8635"/>
                    <a:pt x="6049" y="8313"/>
                    <a:pt x="6322" y="8099"/>
                  </a:cubicBezTo>
                  <a:cubicBezTo>
                    <a:pt x="7870" y="6825"/>
                    <a:pt x="8394" y="4634"/>
                    <a:pt x="7442" y="2765"/>
                  </a:cubicBezTo>
                  <a:lnTo>
                    <a:pt x="8347" y="2467"/>
                  </a:lnTo>
                  <a:cubicBezTo>
                    <a:pt x="8406" y="2443"/>
                    <a:pt x="8454" y="2384"/>
                    <a:pt x="8454" y="2324"/>
                  </a:cubicBezTo>
                  <a:cubicBezTo>
                    <a:pt x="8454" y="2265"/>
                    <a:pt x="8418" y="2205"/>
                    <a:pt x="8382" y="2181"/>
                  </a:cubicBezTo>
                  <a:lnTo>
                    <a:pt x="8085" y="1955"/>
                  </a:lnTo>
                  <a:cubicBezTo>
                    <a:pt x="8050" y="1930"/>
                    <a:pt x="8013" y="1918"/>
                    <a:pt x="7979" y="1918"/>
                  </a:cubicBezTo>
                  <a:cubicBezTo>
                    <a:pt x="7930" y="1918"/>
                    <a:pt x="7886" y="1942"/>
                    <a:pt x="7858" y="1991"/>
                  </a:cubicBezTo>
                  <a:cubicBezTo>
                    <a:pt x="7799" y="2062"/>
                    <a:pt x="7811" y="2170"/>
                    <a:pt x="7882" y="2205"/>
                  </a:cubicBezTo>
                  <a:lnTo>
                    <a:pt x="7930" y="2241"/>
                  </a:lnTo>
                  <a:lnTo>
                    <a:pt x="7144" y="2503"/>
                  </a:lnTo>
                  <a:lnTo>
                    <a:pt x="5822" y="2955"/>
                  </a:lnTo>
                  <a:lnTo>
                    <a:pt x="5822" y="2955"/>
                  </a:lnTo>
                  <a:lnTo>
                    <a:pt x="6751" y="2134"/>
                  </a:lnTo>
                  <a:cubicBezTo>
                    <a:pt x="6834" y="2062"/>
                    <a:pt x="6834" y="1931"/>
                    <a:pt x="6739" y="1872"/>
                  </a:cubicBezTo>
                  <a:lnTo>
                    <a:pt x="6025" y="1408"/>
                  </a:lnTo>
                  <a:lnTo>
                    <a:pt x="7692" y="598"/>
                  </a:lnTo>
                  <a:lnTo>
                    <a:pt x="7692" y="598"/>
                  </a:lnTo>
                  <a:cubicBezTo>
                    <a:pt x="7096" y="1419"/>
                    <a:pt x="7037" y="1408"/>
                    <a:pt x="7049" y="1527"/>
                  </a:cubicBezTo>
                  <a:cubicBezTo>
                    <a:pt x="7073" y="1634"/>
                    <a:pt x="7156" y="1658"/>
                    <a:pt x="7323" y="1777"/>
                  </a:cubicBezTo>
                  <a:cubicBezTo>
                    <a:pt x="7353" y="1802"/>
                    <a:pt x="7391" y="1815"/>
                    <a:pt x="7428" y="1815"/>
                  </a:cubicBezTo>
                  <a:cubicBezTo>
                    <a:pt x="7476" y="1815"/>
                    <a:pt x="7522" y="1793"/>
                    <a:pt x="7549" y="1753"/>
                  </a:cubicBezTo>
                  <a:cubicBezTo>
                    <a:pt x="7608" y="1669"/>
                    <a:pt x="7585" y="1574"/>
                    <a:pt x="7513" y="1527"/>
                  </a:cubicBezTo>
                  <a:lnTo>
                    <a:pt x="7454" y="1479"/>
                  </a:lnTo>
                  <a:lnTo>
                    <a:pt x="8358" y="265"/>
                  </a:lnTo>
                  <a:cubicBezTo>
                    <a:pt x="8446" y="148"/>
                    <a:pt x="8367" y="1"/>
                    <a:pt x="8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86"/>
            <p:cNvSpPr/>
            <p:nvPr/>
          </p:nvSpPr>
          <p:spPr>
            <a:xfrm>
              <a:off x="6407993" y="2995773"/>
              <a:ext cx="31505" cy="37207"/>
            </a:xfrm>
            <a:custGeom>
              <a:rect b="b" l="l" r="r" t="t"/>
              <a:pathLst>
                <a:path extrusionOk="0" h="1168" w="989">
                  <a:moveTo>
                    <a:pt x="179" y="1"/>
                  </a:moveTo>
                  <a:cubicBezTo>
                    <a:pt x="84" y="1"/>
                    <a:pt x="13" y="84"/>
                    <a:pt x="13" y="167"/>
                  </a:cubicBezTo>
                  <a:cubicBezTo>
                    <a:pt x="1" y="763"/>
                    <a:pt x="263" y="1120"/>
                    <a:pt x="798" y="1167"/>
                  </a:cubicBezTo>
                  <a:cubicBezTo>
                    <a:pt x="894" y="1167"/>
                    <a:pt x="965" y="1108"/>
                    <a:pt x="977" y="1013"/>
                  </a:cubicBezTo>
                  <a:cubicBezTo>
                    <a:pt x="989" y="905"/>
                    <a:pt x="917" y="822"/>
                    <a:pt x="834" y="822"/>
                  </a:cubicBezTo>
                  <a:cubicBezTo>
                    <a:pt x="596" y="810"/>
                    <a:pt x="322" y="703"/>
                    <a:pt x="334" y="167"/>
                  </a:cubicBezTo>
                  <a:cubicBezTo>
                    <a:pt x="334" y="84"/>
                    <a:pt x="263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1" name="Google Shape;931;p86"/>
          <p:cNvGrpSpPr/>
          <p:nvPr/>
        </p:nvGrpSpPr>
        <p:grpSpPr>
          <a:xfrm rot="-968555">
            <a:off x="1096083" y="1772925"/>
            <a:ext cx="617396" cy="585625"/>
            <a:chOff x="2639038" y="2894942"/>
            <a:chExt cx="355612" cy="355612"/>
          </a:xfrm>
        </p:grpSpPr>
        <p:sp>
          <p:nvSpPr>
            <p:cNvPr id="932" name="Google Shape;932;p86"/>
            <p:cNvSpPr/>
            <p:nvPr/>
          </p:nvSpPr>
          <p:spPr>
            <a:xfrm>
              <a:off x="2748479" y="2894942"/>
              <a:ext cx="246171" cy="304119"/>
            </a:xfrm>
            <a:custGeom>
              <a:rect b="b" l="l" r="r" t="t"/>
              <a:pathLst>
                <a:path extrusionOk="0" h="9562" w="7740">
                  <a:moveTo>
                    <a:pt x="7168" y="1930"/>
                  </a:moveTo>
                  <a:cubicBezTo>
                    <a:pt x="7299" y="1930"/>
                    <a:pt x="7406" y="2037"/>
                    <a:pt x="7406" y="2168"/>
                  </a:cubicBezTo>
                  <a:lnTo>
                    <a:pt x="7418" y="3156"/>
                  </a:lnTo>
                  <a:cubicBezTo>
                    <a:pt x="7418" y="3287"/>
                    <a:pt x="7311" y="3394"/>
                    <a:pt x="7180" y="3394"/>
                  </a:cubicBezTo>
                  <a:lnTo>
                    <a:pt x="6882" y="3394"/>
                  </a:lnTo>
                  <a:lnTo>
                    <a:pt x="6882" y="2715"/>
                  </a:lnTo>
                  <a:cubicBezTo>
                    <a:pt x="6882" y="2632"/>
                    <a:pt x="6811" y="2561"/>
                    <a:pt x="6715" y="2561"/>
                  </a:cubicBezTo>
                  <a:cubicBezTo>
                    <a:pt x="6632" y="2561"/>
                    <a:pt x="6549" y="2632"/>
                    <a:pt x="6549" y="2715"/>
                  </a:cubicBezTo>
                  <a:lnTo>
                    <a:pt x="6549" y="3394"/>
                  </a:lnTo>
                  <a:lnTo>
                    <a:pt x="6096" y="3394"/>
                  </a:lnTo>
                  <a:lnTo>
                    <a:pt x="6096" y="1930"/>
                  </a:lnTo>
                  <a:close/>
                  <a:moveTo>
                    <a:pt x="4549" y="1"/>
                  </a:moveTo>
                  <a:cubicBezTo>
                    <a:pt x="4227" y="1"/>
                    <a:pt x="3965" y="251"/>
                    <a:pt x="3965" y="572"/>
                  </a:cubicBezTo>
                  <a:lnTo>
                    <a:pt x="3965" y="1608"/>
                  </a:lnTo>
                  <a:lnTo>
                    <a:pt x="3239" y="1608"/>
                  </a:lnTo>
                  <a:cubicBezTo>
                    <a:pt x="3144" y="1608"/>
                    <a:pt x="3072" y="1680"/>
                    <a:pt x="3072" y="1763"/>
                  </a:cubicBezTo>
                  <a:cubicBezTo>
                    <a:pt x="3072" y="1858"/>
                    <a:pt x="3144" y="1930"/>
                    <a:pt x="3239" y="1930"/>
                  </a:cubicBezTo>
                  <a:lnTo>
                    <a:pt x="3965" y="1930"/>
                  </a:lnTo>
                  <a:lnTo>
                    <a:pt x="3965" y="3394"/>
                  </a:lnTo>
                  <a:lnTo>
                    <a:pt x="3417" y="3394"/>
                  </a:lnTo>
                  <a:lnTo>
                    <a:pt x="3417" y="3013"/>
                  </a:lnTo>
                  <a:cubicBezTo>
                    <a:pt x="3417" y="2930"/>
                    <a:pt x="3334" y="2858"/>
                    <a:pt x="3251" y="2858"/>
                  </a:cubicBezTo>
                  <a:cubicBezTo>
                    <a:pt x="3155" y="2858"/>
                    <a:pt x="3084" y="2930"/>
                    <a:pt x="3084" y="3013"/>
                  </a:cubicBezTo>
                  <a:lnTo>
                    <a:pt x="3084" y="3394"/>
                  </a:lnTo>
                  <a:lnTo>
                    <a:pt x="2382" y="3394"/>
                  </a:lnTo>
                  <a:lnTo>
                    <a:pt x="2382" y="2715"/>
                  </a:lnTo>
                  <a:cubicBezTo>
                    <a:pt x="2382" y="2632"/>
                    <a:pt x="2310" y="2561"/>
                    <a:pt x="2227" y="2561"/>
                  </a:cubicBezTo>
                  <a:cubicBezTo>
                    <a:pt x="2132" y="2561"/>
                    <a:pt x="2060" y="2632"/>
                    <a:pt x="2060" y="2715"/>
                  </a:cubicBezTo>
                  <a:lnTo>
                    <a:pt x="2060" y="3394"/>
                  </a:lnTo>
                  <a:lnTo>
                    <a:pt x="1358" y="3394"/>
                  </a:lnTo>
                  <a:lnTo>
                    <a:pt x="1358" y="3013"/>
                  </a:lnTo>
                  <a:cubicBezTo>
                    <a:pt x="1358" y="2930"/>
                    <a:pt x="1286" y="2858"/>
                    <a:pt x="1191" y="2858"/>
                  </a:cubicBezTo>
                  <a:cubicBezTo>
                    <a:pt x="1108" y="2858"/>
                    <a:pt x="1036" y="2930"/>
                    <a:pt x="1036" y="3013"/>
                  </a:cubicBezTo>
                  <a:lnTo>
                    <a:pt x="1036" y="3394"/>
                  </a:lnTo>
                  <a:lnTo>
                    <a:pt x="334" y="3394"/>
                  </a:lnTo>
                  <a:lnTo>
                    <a:pt x="334" y="2715"/>
                  </a:lnTo>
                  <a:cubicBezTo>
                    <a:pt x="334" y="2632"/>
                    <a:pt x="262" y="2561"/>
                    <a:pt x="167" y="2561"/>
                  </a:cubicBezTo>
                  <a:cubicBezTo>
                    <a:pt x="84" y="2561"/>
                    <a:pt x="0" y="2632"/>
                    <a:pt x="0" y="2715"/>
                  </a:cubicBezTo>
                  <a:lnTo>
                    <a:pt x="0" y="3549"/>
                  </a:lnTo>
                  <a:lnTo>
                    <a:pt x="0" y="4799"/>
                  </a:lnTo>
                  <a:cubicBezTo>
                    <a:pt x="0" y="4894"/>
                    <a:pt x="84" y="4966"/>
                    <a:pt x="167" y="4966"/>
                  </a:cubicBezTo>
                  <a:cubicBezTo>
                    <a:pt x="262" y="4966"/>
                    <a:pt x="334" y="4894"/>
                    <a:pt x="334" y="4799"/>
                  </a:cubicBezTo>
                  <a:lnTo>
                    <a:pt x="334" y="3716"/>
                  </a:lnTo>
                  <a:lnTo>
                    <a:pt x="3977" y="3716"/>
                  </a:lnTo>
                  <a:lnTo>
                    <a:pt x="3977" y="5692"/>
                  </a:lnTo>
                  <a:cubicBezTo>
                    <a:pt x="3977" y="5787"/>
                    <a:pt x="4048" y="5859"/>
                    <a:pt x="4144" y="5859"/>
                  </a:cubicBezTo>
                  <a:cubicBezTo>
                    <a:pt x="4227" y="5859"/>
                    <a:pt x="4310" y="5787"/>
                    <a:pt x="4310" y="5692"/>
                  </a:cubicBezTo>
                  <a:lnTo>
                    <a:pt x="4310" y="560"/>
                  </a:lnTo>
                  <a:cubicBezTo>
                    <a:pt x="4310" y="429"/>
                    <a:pt x="4406" y="322"/>
                    <a:pt x="4549" y="322"/>
                  </a:cubicBezTo>
                  <a:lnTo>
                    <a:pt x="5525" y="322"/>
                  </a:lnTo>
                  <a:cubicBezTo>
                    <a:pt x="5656" y="322"/>
                    <a:pt x="5763" y="429"/>
                    <a:pt x="5763" y="560"/>
                  </a:cubicBezTo>
                  <a:lnTo>
                    <a:pt x="5763" y="8871"/>
                  </a:lnTo>
                  <a:cubicBezTo>
                    <a:pt x="5763" y="9073"/>
                    <a:pt x="5596" y="9240"/>
                    <a:pt x="5394" y="9240"/>
                  </a:cubicBezTo>
                  <a:lnTo>
                    <a:pt x="1727" y="9240"/>
                  </a:lnTo>
                  <a:cubicBezTo>
                    <a:pt x="1643" y="9240"/>
                    <a:pt x="1572" y="9312"/>
                    <a:pt x="1572" y="9407"/>
                  </a:cubicBezTo>
                  <a:cubicBezTo>
                    <a:pt x="1572" y="9490"/>
                    <a:pt x="1643" y="9562"/>
                    <a:pt x="1727" y="9562"/>
                  </a:cubicBezTo>
                  <a:lnTo>
                    <a:pt x="5394" y="9562"/>
                  </a:lnTo>
                  <a:cubicBezTo>
                    <a:pt x="5787" y="9562"/>
                    <a:pt x="6108" y="9252"/>
                    <a:pt x="6108" y="8847"/>
                  </a:cubicBezTo>
                  <a:lnTo>
                    <a:pt x="6108" y="3704"/>
                  </a:lnTo>
                  <a:lnTo>
                    <a:pt x="7180" y="3704"/>
                  </a:lnTo>
                  <a:cubicBezTo>
                    <a:pt x="7489" y="3704"/>
                    <a:pt x="7739" y="3454"/>
                    <a:pt x="7739" y="3120"/>
                  </a:cubicBezTo>
                  <a:lnTo>
                    <a:pt x="7739" y="2144"/>
                  </a:lnTo>
                  <a:cubicBezTo>
                    <a:pt x="7739" y="1858"/>
                    <a:pt x="7489" y="1608"/>
                    <a:pt x="7180" y="1608"/>
                  </a:cubicBezTo>
                  <a:lnTo>
                    <a:pt x="6108" y="1608"/>
                  </a:lnTo>
                  <a:lnTo>
                    <a:pt x="6108" y="572"/>
                  </a:lnTo>
                  <a:cubicBezTo>
                    <a:pt x="6108" y="263"/>
                    <a:pt x="5858" y="1"/>
                    <a:pt x="5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86"/>
            <p:cNvSpPr/>
            <p:nvPr/>
          </p:nvSpPr>
          <p:spPr>
            <a:xfrm>
              <a:off x="2639038" y="2945703"/>
              <a:ext cx="246552" cy="304851"/>
            </a:xfrm>
            <a:custGeom>
              <a:rect b="b" l="l" r="r" t="t"/>
              <a:pathLst>
                <a:path extrusionOk="0" h="9585" w="7752">
                  <a:moveTo>
                    <a:pt x="3429" y="7989"/>
                  </a:moveTo>
                  <a:lnTo>
                    <a:pt x="3429" y="9013"/>
                  </a:lnTo>
                  <a:cubicBezTo>
                    <a:pt x="3429" y="9144"/>
                    <a:pt x="3322" y="9251"/>
                    <a:pt x="3191" y="9251"/>
                  </a:cubicBezTo>
                  <a:lnTo>
                    <a:pt x="2215" y="9251"/>
                  </a:lnTo>
                  <a:cubicBezTo>
                    <a:pt x="2072" y="9251"/>
                    <a:pt x="1977" y="9144"/>
                    <a:pt x="1977" y="9013"/>
                  </a:cubicBezTo>
                  <a:lnTo>
                    <a:pt x="1977" y="7989"/>
                  </a:lnTo>
                  <a:close/>
                  <a:moveTo>
                    <a:pt x="2358" y="0"/>
                  </a:moveTo>
                  <a:cubicBezTo>
                    <a:pt x="1977" y="0"/>
                    <a:pt x="1643" y="322"/>
                    <a:pt x="1643" y="715"/>
                  </a:cubicBezTo>
                  <a:lnTo>
                    <a:pt x="1643" y="5870"/>
                  </a:lnTo>
                  <a:lnTo>
                    <a:pt x="572" y="5870"/>
                  </a:lnTo>
                  <a:cubicBezTo>
                    <a:pt x="262" y="5870"/>
                    <a:pt x="0" y="6120"/>
                    <a:pt x="0" y="6430"/>
                  </a:cubicBezTo>
                  <a:lnTo>
                    <a:pt x="0" y="7418"/>
                  </a:lnTo>
                  <a:cubicBezTo>
                    <a:pt x="0" y="7727"/>
                    <a:pt x="250" y="7977"/>
                    <a:pt x="572" y="7977"/>
                  </a:cubicBezTo>
                  <a:lnTo>
                    <a:pt x="1643" y="7977"/>
                  </a:lnTo>
                  <a:lnTo>
                    <a:pt x="1643" y="9013"/>
                  </a:lnTo>
                  <a:cubicBezTo>
                    <a:pt x="1643" y="9323"/>
                    <a:pt x="1905" y="9585"/>
                    <a:pt x="2215" y="9585"/>
                  </a:cubicBezTo>
                  <a:lnTo>
                    <a:pt x="3191" y="9585"/>
                  </a:lnTo>
                  <a:cubicBezTo>
                    <a:pt x="3513" y="9585"/>
                    <a:pt x="3763" y="9335"/>
                    <a:pt x="3763" y="9013"/>
                  </a:cubicBezTo>
                  <a:lnTo>
                    <a:pt x="3763" y="7977"/>
                  </a:lnTo>
                  <a:lnTo>
                    <a:pt x="4489" y="7977"/>
                  </a:lnTo>
                  <a:cubicBezTo>
                    <a:pt x="4584" y="7977"/>
                    <a:pt x="4656" y="7906"/>
                    <a:pt x="4656" y="7823"/>
                  </a:cubicBezTo>
                  <a:cubicBezTo>
                    <a:pt x="4656" y="7727"/>
                    <a:pt x="4584" y="7656"/>
                    <a:pt x="4489" y="7656"/>
                  </a:cubicBezTo>
                  <a:lnTo>
                    <a:pt x="560" y="7656"/>
                  </a:lnTo>
                  <a:cubicBezTo>
                    <a:pt x="429" y="7656"/>
                    <a:pt x="322" y="7549"/>
                    <a:pt x="322" y="7418"/>
                  </a:cubicBezTo>
                  <a:lnTo>
                    <a:pt x="322" y="6430"/>
                  </a:lnTo>
                  <a:cubicBezTo>
                    <a:pt x="322" y="6299"/>
                    <a:pt x="429" y="6192"/>
                    <a:pt x="560" y="6192"/>
                  </a:cubicBezTo>
                  <a:lnTo>
                    <a:pt x="1120" y="6192"/>
                  </a:lnTo>
                  <a:lnTo>
                    <a:pt x="1120" y="6870"/>
                  </a:lnTo>
                  <a:cubicBezTo>
                    <a:pt x="1120" y="6954"/>
                    <a:pt x="1203" y="7025"/>
                    <a:pt x="1286" y="7025"/>
                  </a:cubicBezTo>
                  <a:cubicBezTo>
                    <a:pt x="1382" y="7025"/>
                    <a:pt x="1453" y="6954"/>
                    <a:pt x="1453" y="6870"/>
                  </a:cubicBezTo>
                  <a:lnTo>
                    <a:pt x="1453" y="6192"/>
                  </a:lnTo>
                  <a:lnTo>
                    <a:pt x="2155" y="6192"/>
                  </a:lnTo>
                  <a:lnTo>
                    <a:pt x="2155" y="6608"/>
                  </a:lnTo>
                  <a:cubicBezTo>
                    <a:pt x="2155" y="6704"/>
                    <a:pt x="2227" y="6775"/>
                    <a:pt x="2322" y="6775"/>
                  </a:cubicBezTo>
                  <a:cubicBezTo>
                    <a:pt x="2405" y="6775"/>
                    <a:pt x="2477" y="6704"/>
                    <a:pt x="2477" y="6608"/>
                  </a:cubicBezTo>
                  <a:lnTo>
                    <a:pt x="2477" y="6192"/>
                  </a:lnTo>
                  <a:lnTo>
                    <a:pt x="3179" y="6192"/>
                  </a:lnTo>
                  <a:lnTo>
                    <a:pt x="3179" y="6870"/>
                  </a:lnTo>
                  <a:cubicBezTo>
                    <a:pt x="3179" y="6954"/>
                    <a:pt x="3239" y="7013"/>
                    <a:pt x="3334" y="7025"/>
                  </a:cubicBezTo>
                  <a:lnTo>
                    <a:pt x="3358" y="7025"/>
                  </a:lnTo>
                  <a:cubicBezTo>
                    <a:pt x="3453" y="7025"/>
                    <a:pt x="3525" y="6954"/>
                    <a:pt x="3525" y="6870"/>
                  </a:cubicBezTo>
                  <a:lnTo>
                    <a:pt x="3525" y="6192"/>
                  </a:lnTo>
                  <a:lnTo>
                    <a:pt x="4227" y="6192"/>
                  </a:lnTo>
                  <a:lnTo>
                    <a:pt x="4227" y="6608"/>
                  </a:lnTo>
                  <a:cubicBezTo>
                    <a:pt x="4227" y="6704"/>
                    <a:pt x="4299" y="6775"/>
                    <a:pt x="4382" y="6775"/>
                  </a:cubicBezTo>
                  <a:cubicBezTo>
                    <a:pt x="4477" y="6775"/>
                    <a:pt x="4549" y="6704"/>
                    <a:pt x="4549" y="6608"/>
                  </a:cubicBezTo>
                  <a:lnTo>
                    <a:pt x="4549" y="6192"/>
                  </a:lnTo>
                  <a:lnTo>
                    <a:pt x="5251" y="6192"/>
                  </a:lnTo>
                  <a:lnTo>
                    <a:pt x="5251" y="6870"/>
                  </a:lnTo>
                  <a:cubicBezTo>
                    <a:pt x="5251" y="6954"/>
                    <a:pt x="5323" y="7025"/>
                    <a:pt x="5418" y="7025"/>
                  </a:cubicBezTo>
                  <a:cubicBezTo>
                    <a:pt x="5501" y="7025"/>
                    <a:pt x="5573" y="6954"/>
                    <a:pt x="5573" y="6870"/>
                  </a:cubicBezTo>
                  <a:lnTo>
                    <a:pt x="5573" y="6192"/>
                  </a:lnTo>
                  <a:lnTo>
                    <a:pt x="6275" y="6192"/>
                  </a:lnTo>
                  <a:lnTo>
                    <a:pt x="6275" y="6608"/>
                  </a:lnTo>
                  <a:cubicBezTo>
                    <a:pt x="6275" y="6704"/>
                    <a:pt x="6346" y="6775"/>
                    <a:pt x="6442" y="6775"/>
                  </a:cubicBezTo>
                  <a:cubicBezTo>
                    <a:pt x="6525" y="6775"/>
                    <a:pt x="6608" y="6704"/>
                    <a:pt x="6608" y="6608"/>
                  </a:cubicBezTo>
                  <a:lnTo>
                    <a:pt x="6608" y="6192"/>
                  </a:lnTo>
                  <a:lnTo>
                    <a:pt x="7418" y="6192"/>
                  </a:lnTo>
                  <a:lnTo>
                    <a:pt x="7418" y="6870"/>
                  </a:lnTo>
                  <a:cubicBezTo>
                    <a:pt x="7418" y="6954"/>
                    <a:pt x="7501" y="7025"/>
                    <a:pt x="7585" y="7025"/>
                  </a:cubicBezTo>
                  <a:cubicBezTo>
                    <a:pt x="7680" y="7025"/>
                    <a:pt x="7751" y="6954"/>
                    <a:pt x="7751" y="6870"/>
                  </a:cubicBezTo>
                  <a:lnTo>
                    <a:pt x="7751" y="5965"/>
                  </a:lnTo>
                  <a:lnTo>
                    <a:pt x="7751" y="4775"/>
                  </a:lnTo>
                  <a:cubicBezTo>
                    <a:pt x="7751" y="4679"/>
                    <a:pt x="7680" y="4608"/>
                    <a:pt x="7585" y="4608"/>
                  </a:cubicBezTo>
                  <a:cubicBezTo>
                    <a:pt x="7501" y="4608"/>
                    <a:pt x="7418" y="4679"/>
                    <a:pt x="7418" y="4775"/>
                  </a:cubicBezTo>
                  <a:lnTo>
                    <a:pt x="7418" y="5858"/>
                  </a:lnTo>
                  <a:lnTo>
                    <a:pt x="3775" y="5858"/>
                  </a:lnTo>
                  <a:lnTo>
                    <a:pt x="3775" y="3882"/>
                  </a:lnTo>
                  <a:cubicBezTo>
                    <a:pt x="3775" y="3786"/>
                    <a:pt x="3703" y="3715"/>
                    <a:pt x="3608" y="3715"/>
                  </a:cubicBezTo>
                  <a:cubicBezTo>
                    <a:pt x="3525" y="3715"/>
                    <a:pt x="3441" y="3786"/>
                    <a:pt x="3441" y="3882"/>
                  </a:cubicBezTo>
                  <a:lnTo>
                    <a:pt x="3441" y="5858"/>
                  </a:lnTo>
                  <a:lnTo>
                    <a:pt x="1989" y="5858"/>
                  </a:lnTo>
                  <a:lnTo>
                    <a:pt x="1989" y="703"/>
                  </a:lnTo>
                  <a:cubicBezTo>
                    <a:pt x="1989" y="500"/>
                    <a:pt x="2155" y="334"/>
                    <a:pt x="2358" y="334"/>
                  </a:cubicBezTo>
                  <a:lnTo>
                    <a:pt x="6025" y="334"/>
                  </a:lnTo>
                  <a:cubicBezTo>
                    <a:pt x="6108" y="334"/>
                    <a:pt x="6192" y="262"/>
                    <a:pt x="6192" y="167"/>
                  </a:cubicBezTo>
                  <a:cubicBezTo>
                    <a:pt x="6192" y="84"/>
                    <a:pt x="6108" y="0"/>
                    <a:pt x="6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4" name="Google Shape;934;p86"/>
          <p:cNvGrpSpPr/>
          <p:nvPr/>
        </p:nvGrpSpPr>
        <p:grpSpPr>
          <a:xfrm>
            <a:off x="2366964" y="1191519"/>
            <a:ext cx="617413" cy="585653"/>
            <a:chOff x="2497275" y="2744159"/>
            <a:chExt cx="370930" cy="370549"/>
          </a:xfrm>
        </p:grpSpPr>
        <p:sp>
          <p:nvSpPr>
            <p:cNvPr id="935" name="Google Shape;935;p86"/>
            <p:cNvSpPr/>
            <p:nvPr/>
          </p:nvSpPr>
          <p:spPr>
            <a:xfrm>
              <a:off x="2497275" y="2744159"/>
              <a:ext cx="284366" cy="284747"/>
            </a:xfrm>
            <a:custGeom>
              <a:rect b="b" l="l" r="r" t="t"/>
              <a:pathLst>
                <a:path extrusionOk="0" h="8967" w="8955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86"/>
            <p:cNvSpPr/>
            <p:nvPr/>
          </p:nvSpPr>
          <p:spPr>
            <a:xfrm>
              <a:off x="2592191" y="2821673"/>
              <a:ext cx="113461" cy="98345"/>
            </a:xfrm>
            <a:custGeom>
              <a:rect b="b" l="l" r="r" t="t"/>
              <a:pathLst>
                <a:path extrusionOk="0" h="3097" w="3573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86"/>
            <p:cNvSpPr/>
            <p:nvPr/>
          </p:nvSpPr>
          <p:spPr>
            <a:xfrm>
              <a:off x="2574408" y="2862129"/>
              <a:ext cx="106665" cy="90756"/>
            </a:xfrm>
            <a:custGeom>
              <a:rect b="b" l="l" r="r" t="t"/>
              <a:pathLst>
                <a:path extrusionOk="0" h="2858" w="3359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86"/>
            <p:cNvSpPr/>
            <p:nvPr/>
          </p:nvSpPr>
          <p:spPr>
            <a:xfrm>
              <a:off x="2676881" y="2923385"/>
              <a:ext cx="191324" cy="191324"/>
            </a:xfrm>
            <a:custGeom>
              <a:rect b="b" l="l" r="r" t="t"/>
              <a:pathLst>
                <a:path extrusionOk="0" h="6025" w="6025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86"/>
            <p:cNvSpPr/>
            <p:nvPr/>
          </p:nvSpPr>
          <p:spPr>
            <a:xfrm>
              <a:off x="2738867" y="2986895"/>
              <a:ext cx="65066" cy="65066"/>
            </a:xfrm>
            <a:custGeom>
              <a:rect b="b" l="l" r="r" t="t"/>
              <a:pathLst>
                <a:path extrusionOk="0" h="2049" w="2049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86"/>
            <p:cNvSpPr/>
            <p:nvPr/>
          </p:nvSpPr>
          <p:spPr>
            <a:xfrm>
              <a:off x="2604670" y="2851904"/>
              <a:ext cx="70718" cy="71131"/>
            </a:xfrm>
            <a:custGeom>
              <a:rect b="b" l="l" r="r" t="t"/>
              <a:pathLst>
                <a:path extrusionOk="0" h="2240" w="2227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accent6"/>
        </a:solidFill>
      </p:bgPr>
    </p:bg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87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1- Add cost function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46" name="Google Shape;946;p87"/>
          <p:cNvSpPr txBox="1"/>
          <p:nvPr/>
        </p:nvSpPr>
        <p:spPr>
          <a:xfrm>
            <a:off x="4402675" y="1756825"/>
            <a:ext cx="4261200" cy="19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pic>
        <p:nvPicPr>
          <p:cNvPr id="947" name="Google Shape;947;p87"/>
          <p:cNvPicPr preferRelativeResize="0"/>
          <p:nvPr/>
        </p:nvPicPr>
        <p:blipFill rotWithShape="1">
          <a:blip r:embed="rId3">
            <a:alphaModFix/>
          </a:blip>
          <a:srcRect b="35629" l="55997" r="24421" t="52285"/>
          <a:stretch/>
        </p:blipFill>
        <p:spPr>
          <a:xfrm>
            <a:off x="2407400" y="2017525"/>
            <a:ext cx="4110802" cy="120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accent6"/>
        </a:solidFill>
      </p:bgPr>
    </p:bg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88"/>
          <p:cNvSpPr txBox="1"/>
          <p:nvPr>
            <p:ph type="title"/>
          </p:nvPr>
        </p:nvSpPr>
        <p:spPr>
          <a:xfrm>
            <a:off x="713225" y="649900"/>
            <a:ext cx="80610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1- Apply Dynamic programming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53" name="Google Shape;953;p88"/>
          <p:cNvPicPr preferRelativeResize="0"/>
          <p:nvPr/>
        </p:nvPicPr>
        <p:blipFill rotWithShape="1">
          <a:blip r:embed="rId3">
            <a:alphaModFix/>
          </a:blip>
          <a:srcRect b="20818" l="49463" r="24151" t="36686"/>
          <a:stretch/>
        </p:blipFill>
        <p:spPr>
          <a:xfrm>
            <a:off x="1073925" y="1596425"/>
            <a:ext cx="2466475" cy="221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88"/>
          <p:cNvPicPr preferRelativeResize="0"/>
          <p:nvPr/>
        </p:nvPicPr>
        <p:blipFill rotWithShape="1">
          <a:blip r:embed="rId4">
            <a:alphaModFix/>
          </a:blip>
          <a:srcRect b="28615" l="44966" r="25537" t="61446"/>
          <a:stretch/>
        </p:blipFill>
        <p:spPr>
          <a:xfrm>
            <a:off x="4031700" y="1907250"/>
            <a:ext cx="3689698" cy="120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accent6"/>
        </a:solidFill>
      </p:bgPr>
    </p:bg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89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1- Norm cost function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60" name="Google Shape;960;p89"/>
          <p:cNvSpPr txBox="1"/>
          <p:nvPr/>
        </p:nvSpPr>
        <p:spPr>
          <a:xfrm>
            <a:off x="4402675" y="1756825"/>
            <a:ext cx="4261200" cy="19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pic>
        <p:nvPicPr>
          <p:cNvPr id="961" name="Google Shape;961;p89"/>
          <p:cNvPicPr preferRelativeResize="0"/>
          <p:nvPr/>
        </p:nvPicPr>
        <p:blipFill rotWithShape="1">
          <a:blip r:embed="rId3">
            <a:alphaModFix/>
          </a:blip>
          <a:srcRect b="30289" l="43212" r="21043" t="55185"/>
          <a:stretch/>
        </p:blipFill>
        <p:spPr>
          <a:xfrm>
            <a:off x="1313400" y="1698525"/>
            <a:ext cx="5906650" cy="14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accent6"/>
        </a:solidFill>
      </p:bgPr>
    </p:bg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90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2- Norm cost function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67" name="Google Shape;967;p90"/>
          <p:cNvPicPr preferRelativeResize="0"/>
          <p:nvPr/>
        </p:nvPicPr>
        <p:blipFill rotWithShape="1">
          <a:blip r:embed="rId3">
            <a:alphaModFix/>
          </a:blip>
          <a:srcRect b="34194" l="63214" r="16570" t="32029"/>
          <a:stretch/>
        </p:blipFill>
        <p:spPr>
          <a:xfrm>
            <a:off x="953625" y="1516200"/>
            <a:ext cx="2907624" cy="227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90"/>
          <p:cNvPicPr preferRelativeResize="0"/>
          <p:nvPr/>
        </p:nvPicPr>
        <p:blipFill rotWithShape="1">
          <a:blip r:embed="rId4">
            <a:alphaModFix/>
          </a:blip>
          <a:srcRect b="13881" l="54543" r="19071" t="73944"/>
          <a:stretch/>
        </p:blipFill>
        <p:spPr>
          <a:xfrm>
            <a:off x="4186004" y="2162888"/>
            <a:ext cx="3786024" cy="98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accent6"/>
        </a:solid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91"/>
          <p:cNvSpPr txBox="1"/>
          <p:nvPr>
            <p:ph type="title"/>
          </p:nvPr>
        </p:nvSpPr>
        <p:spPr>
          <a:xfrm>
            <a:off x="713225" y="649900"/>
            <a:ext cx="80610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1- Apply Dynamic programming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74" name="Google Shape;974;p91"/>
          <p:cNvPicPr preferRelativeResize="0"/>
          <p:nvPr/>
        </p:nvPicPr>
        <p:blipFill rotWithShape="1">
          <a:blip r:embed="rId3">
            <a:alphaModFix/>
          </a:blip>
          <a:srcRect b="44648" l="53005" r="11535" t="47692"/>
          <a:stretch/>
        </p:blipFill>
        <p:spPr>
          <a:xfrm>
            <a:off x="1675525" y="1501700"/>
            <a:ext cx="5915525" cy="107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92"/>
          <p:cNvSpPr txBox="1"/>
          <p:nvPr>
            <p:ph type="title"/>
          </p:nvPr>
        </p:nvSpPr>
        <p:spPr>
          <a:xfrm>
            <a:off x="3799175" y="2104125"/>
            <a:ext cx="4410600" cy="11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Scene Description</a:t>
            </a:r>
            <a:endParaRPr sz="3500"/>
          </a:p>
        </p:txBody>
      </p:sp>
      <p:pic>
        <p:nvPicPr>
          <p:cNvPr id="980" name="Google Shape;980;p92"/>
          <p:cNvPicPr preferRelativeResize="0"/>
          <p:nvPr/>
        </p:nvPicPr>
        <p:blipFill rotWithShape="1">
          <a:blip r:embed="rId3">
            <a:alphaModFix/>
          </a:blip>
          <a:srcRect b="17225" l="0" r="68078" t="26557"/>
          <a:stretch/>
        </p:blipFill>
        <p:spPr>
          <a:xfrm>
            <a:off x="5492225" y="814414"/>
            <a:ext cx="1024500" cy="1024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981" name="Google Shape;981;p92"/>
          <p:cNvSpPr txBox="1"/>
          <p:nvPr>
            <p:ph idx="2" type="title"/>
          </p:nvPr>
        </p:nvSpPr>
        <p:spPr>
          <a:xfrm>
            <a:off x="3799175" y="925401"/>
            <a:ext cx="4410600" cy="8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0</a:t>
            </a:r>
            <a:r>
              <a:rPr lang="en">
                <a:solidFill>
                  <a:schemeClr val="dk1"/>
                </a:solidFill>
              </a:rPr>
              <a:t>7</a:t>
            </a:r>
            <a:endParaRPr sz="4000">
              <a:solidFill>
                <a:schemeClr val="dk1"/>
              </a:solidFill>
            </a:endParaRPr>
          </a:p>
        </p:txBody>
      </p:sp>
      <p:cxnSp>
        <p:nvCxnSpPr>
          <p:cNvPr id="982" name="Google Shape;982;p92"/>
          <p:cNvCxnSpPr/>
          <p:nvPr/>
        </p:nvCxnSpPr>
        <p:spPr>
          <a:xfrm>
            <a:off x="715350" y="3493295"/>
            <a:ext cx="771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83" name="Google Shape;983;p92"/>
          <p:cNvGrpSpPr/>
          <p:nvPr/>
        </p:nvGrpSpPr>
        <p:grpSpPr>
          <a:xfrm>
            <a:off x="960120" y="709013"/>
            <a:ext cx="680250" cy="359975"/>
            <a:chOff x="960120" y="709013"/>
            <a:chExt cx="680250" cy="359975"/>
          </a:xfrm>
        </p:grpSpPr>
        <p:sp>
          <p:nvSpPr>
            <p:cNvPr id="984" name="Google Shape;984;p92"/>
            <p:cNvSpPr/>
            <p:nvPr/>
          </p:nvSpPr>
          <p:spPr>
            <a:xfrm>
              <a:off x="960120" y="709013"/>
              <a:ext cx="680250" cy="359975"/>
            </a:xfrm>
            <a:custGeom>
              <a:rect b="b" l="l" r="r" t="t"/>
              <a:pathLst>
                <a:path extrusionOk="0" h="14399" w="27210">
                  <a:moveTo>
                    <a:pt x="13605" y="510"/>
                  </a:moveTo>
                  <a:cubicBezTo>
                    <a:pt x="20814" y="510"/>
                    <a:pt x="26700" y="3503"/>
                    <a:pt x="26700" y="7190"/>
                  </a:cubicBezTo>
                  <a:cubicBezTo>
                    <a:pt x="26700" y="10876"/>
                    <a:pt x="20814" y="13890"/>
                    <a:pt x="13605" y="13890"/>
                  </a:cubicBezTo>
                  <a:cubicBezTo>
                    <a:pt x="6375" y="13890"/>
                    <a:pt x="510" y="10876"/>
                    <a:pt x="510" y="7190"/>
                  </a:cubicBezTo>
                  <a:cubicBezTo>
                    <a:pt x="510" y="3503"/>
                    <a:pt x="6375" y="510"/>
                    <a:pt x="13605" y="510"/>
                  </a:cubicBezTo>
                  <a:close/>
                  <a:moveTo>
                    <a:pt x="13605" y="1"/>
                  </a:moveTo>
                  <a:cubicBezTo>
                    <a:pt x="6090" y="1"/>
                    <a:pt x="1" y="3218"/>
                    <a:pt x="1" y="7190"/>
                  </a:cubicBezTo>
                  <a:cubicBezTo>
                    <a:pt x="1" y="11161"/>
                    <a:pt x="6090" y="14399"/>
                    <a:pt x="13605" y="14399"/>
                  </a:cubicBezTo>
                  <a:cubicBezTo>
                    <a:pt x="21100" y="14399"/>
                    <a:pt x="27209" y="11161"/>
                    <a:pt x="27209" y="7190"/>
                  </a:cubicBezTo>
                  <a:cubicBezTo>
                    <a:pt x="27209" y="3218"/>
                    <a:pt x="21100" y="1"/>
                    <a:pt x="1360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92"/>
            <p:cNvSpPr/>
            <p:nvPr/>
          </p:nvSpPr>
          <p:spPr>
            <a:xfrm>
              <a:off x="1055345" y="709013"/>
              <a:ext cx="489300" cy="359975"/>
            </a:xfrm>
            <a:custGeom>
              <a:rect b="b" l="l" r="r" t="t"/>
              <a:pathLst>
                <a:path extrusionOk="0" h="14399" w="19572">
                  <a:moveTo>
                    <a:pt x="9796" y="510"/>
                  </a:moveTo>
                  <a:cubicBezTo>
                    <a:pt x="14908" y="510"/>
                    <a:pt x="19062" y="3503"/>
                    <a:pt x="19062" y="7190"/>
                  </a:cubicBezTo>
                  <a:cubicBezTo>
                    <a:pt x="19062" y="10876"/>
                    <a:pt x="14887" y="13890"/>
                    <a:pt x="9796" y="13890"/>
                  </a:cubicBezTo>
                  <a:cubicBezTo>
                    <a:pt x="4684" y="13890"/>
                    <a:pt x="509" y="10876"/>
                    <a:pt x="509" y="7190"/>
                  </a:cubicBezTo>
                  <a:cubicBezTo>
                    <a:pt x="509" y="3503"/>
                    <a:pt x="4684" y="510"/>
                    <a:pt x="9796" y="510"/>
                  </a:cubicBezTo>
                  <a:close/>
                  <a:moveTo>
                    <a:pt x="9796" y="1"/>
                  </a:moveTo>
                  <a:cubicBezTo>
                    <a:pt x="4399" y="1"/>
                    <a:pt x="0" y="3218"/>
                    <a:pt x="0" y="7190"/>
                  </a:cubicBezTo>
                  <a:cubicBezTo>
                    <a:pt x="0" y="11161"/>
                    <a:pt x="4399" y="14399"/>
                    <a:pt x="9796" y="14399"/>
                  </a:cubicBezTo>
                  <a:cubicBezTo>
                    <a:pt x="15173" y="14399"/>
                    <a:pt x="19571" y="11161"/>
                    <a:pt x="19571" y="7190"/>
                  </a:cubicBezTo>
                  <a:cubicBezTo>
                    <a:pt x="19571" y="3218"/>
                    <a:pt x="15173" y="1"/>
                    <a:pt x="979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92"/>
            <p:cNvSpPr/>
            <p:nvPr/>
          </p:nvSpPr>
          <p:spPr>
            <a:xfrm>
              <a:off x="1172945" y="709013"/>
              <a:ext cx="254100" cy="359975"/>
            </a:xfrm>
            <a:custGeom>
              <a:rect b="b" l="l" r="r" t="t"/>
              <a:pathLst>
                <a:path extrusionOk="0" h="14399" w="10164">
                  <a:moveTo>
                    <a:pt x="5092" y="510"/>
                  </a:moveTo>
                  <a:cubicBezTo>
                    <a:pt x="7617" y="510"/>
                    <a:pt x="9654" y="3503"/>
                    <a:pt x="9654" y="7190"/>
                  </a:cubicBezTo>
                  <a:cubicBezTo>
                    <a:pt x="9654" y="10876"/>
                    <a:pt x="7617" y="13890"/>
                    <a:pt x="5092" y="13890"/>
                  </a:cubicBezTo>
                  <a:cubicBezTo>
                    <a:pt x="2567" y="13890"/>
                    <a:pt x="510" y="10876"/>
                    <a:pt x="510" y="7190"/>
                  </a:cubicBezTo>
                  <a:cubicBezTo>
                    <a:pt x="510" y="3503"/>
                    <a:pt x="2567" y="510"/>
                    <a:pt x="5092" y="510"/>
                  </a:cubicBezTo>
                  <a:close/>
                  <a:moveTo>
                    <a:pt x="5092" y="1"/>
                  </a:moveTo>
                  <a:cubicBezTo>
                    <a:pt x="2282" y="1"/>
                    <a:pt x="1" y="3218"/>
                    <a:pt x="1" y="7190"/>
                  </a:cubicBezTo>
                  <a:cubicBezTo>
                    <a:pt x="1" y="11161"/>
                    <a:pt x="2282" y="14399"/>
                    <a:pt x="5092" y="14399"/>
                  </a:cubicBezTo>
                  <a:cubicBezTo>
                    <a:pt x="7882" y="14399"/>
                    <a:pt x="10163" y="11161"/>
                    <a:pt x="10163" y="7190"/>
                  </a:cubicBezTo>
                  <a:cubicBezTo>
                    <a:pt x="10163" y="3218"/>
                    <a:pt x="7882" y="1"/>
                    <a:pt x="509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92"/>
            <p:cNvSpPr/>
            <p:nvPr/>
          </p:nvSpPr>
          <p:spPr>
            <a:xfrm>
              <a:off x="966245" y="882625"/>
              <a:ext cx="667500" cy="12750"/>
            </a:xfrm>
            <a:custGeom>
              <a:rect b="b" l="l" r="r" t="t"/>
              <a:pathLst>
                <a:path extrusionOk="0" h="510" w="26700">
                  <a:moveTo>
                    <a:pt x="0" y="0"/>
                  </a:moveTo>
                  <a:lnTo>
                    <a:pt x="0" y="509"/>
                  </a:lnTo>
                  <a:lnTo>
                    <a:pt x="26699" y="509"/>
                  </a:lnTo>
                  <a:lnTo>
                    <a:pt x="26699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8" name="Google Shape;988;p92"/>
          <p:cNvSpPr txBox="1"/>
          <p:nvPr>
            <p:ph idx="1" type="subTitle"/>
          </p:nvPr>
        </p:nvSpPr>
        <p:spPr>
          <a:xfrm>
            <a:off x="4660025" y="3725345"/>
            <a:ext cx="26889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9" name="Google Shape;989;p92"/>
          <p:cNvPicPr preferRelativeResize="0"/>
          <p:nvPr/>
        </p:nvPicPr>
        <p:blipFill rotWithShape="1">
          <a:blip r:embed="rId3">
            <a:alphaModFix/>
          </a:blip>
          <a:srcRect b="238" l="44873" r="15932" t="218"/>
          <a:stretch/>
        </p:blipFill>
        <p:spPr>
          <a:xfrm>
            <a:off x="722450" y="548825"/>
            <a:ext cx="2857500" cy="4041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0" name="Google Shape;990;p92"/>
          <p:cNvGrpSpPr/>
          <p:nvPr/>
        </p:nvGrpSpPr>
        <p:grpSpPr>
          <a:xfrm>
            <a:off x="2346914" y="2104119"/>
            <a:ext cx="617413" cy="585653"/>
            <a:chOff x="2497275" y="2744159"/>
            <a:chExt cx="370930" cy="370549"/>
          </a:xfrm>
        </p:grpSpPr>
        <p:sp>
          <p:nvSpPr>
            <p:cNvPr id="991" name="Google Shape;991;p92"/>
            <p:cNvSpPr/>
            <p:nvPr/>
          </p:nvSpPr>
          <p:spPr>
            <a:xfrm>
              <a:off x="2497275" y="2744159"/>
              <a:ext cx="284366" cy="284747"/>
            </a:xfrm>
            <a:custGeom>
              <a:rect b="b" l="l" r="r" t="t"/>
              <a:pathLst>
                <a:path extrusionOk="0" h="8967" w="8955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92"/>
            <p:cNvSpPr/>
            <p:nvPr/>
          </p:nvSpPr>
          <p:spPr>
            <a:xfrm>
              <a:off x="2592191" y="2821673"/>
              <a:ext cx="113461" cy="98345"/>
            </a:xfrm>
            <a:custGeom>
              <a:rect b="b" l="l" r="r" t="t"/>
              <a:pathLst>
                <a:path extrusionOk="0" h="3097" w="3573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92"/>
            <p:cNvSpPr/>
            <p:nvPr/>
          </p:nvSpPr>
          <p:spPr>
            <a:xfrm>
              <a:off x="2574408" y="2862129"/>
              <a:ext cx="106665" cy="90756"/>
            </a:xfrm>
            <a:custGeom>
              <a:rect b="b" l="l" r="r" t="t"/>
              <a:pathLst>
                <a:path extrusionOk="0" h="2858" w="3359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92"/>
            <p:cNvSpPr/>
            <p:nvPr/>
          </p:nvSpPr>
          <p:spPr>
            <a:xfrm>
              <a:off x="2676881" y="2923385"/>
              <a:ext cx="191324" cy="191324"/>
            </a:xfrm>
            <a:custGeom>
              <a:rect b="b" l="l" r="r" t="t"/>
              <a:pathLst>
                <a:path extrusionOk="0" h="6025" w="6025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92"/>
            <p:cNvSpPr/>
            <p:nvPr/>
          </p:nvSpPr>
          <p:spPr>
            <a:xfrm>
              <a:off x="2738867" y="2986895"/>
              <a:ext cx="65066" cy="65066"/>
            </a:xfrm>
            <a:custGeom>
              <a:rect b="b" l="l" r="r" t="t"/>
              <a:pathLst>
                <a:path extrusionOk="0" h="2049" w="2049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92"/>
            <p:cNvSpPr/>
            <p:nvPr/>
          </p:nvSpPr>
          <p:spPr>
            <a:xfrm>
              <a:off x="2604670" y="2851904"/>
              <a:ext cx="70718" cy="71131"/>
            </a:xfrm>
            <a:custGeom>
              <a:rect b="b" l="l" r="r" t="t"/>
              <a:pathLst>
                <a:path extrusionOk="0" h="2240" w="2227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7" name="Google Shape;997;p92"/>
          <p:cNvSpPr/>
          <p:nvPr/>
        </p:nvSpPr>
        <p:spPr>
          <a:xfrm>
            <a:off x="1438525" y="3575475"/>
            <a:ext cx="788739" cy="781328"/>
          </a:xfrm>
          <a:custGeom>
            <a:rect b="b" l="l" r="r" t="t"/>
            <a:pathLst>
              <a:path extrusionOk="0" h="11443" w="11419">
                <a:moveTo>
                  <a:pt x="4644" y="3560"/>
                </a:moveTo>
                <a:lnTo>
                  <a:pt x="4727" y="3655"/>
                </a:lnTo>
                <a:lnTo>
                  <a:pt x="4132" y="4263"/>
                </a:lnTo>
                <a:cubicBezTo>
                  <a:pt x="3989" y="4084"/>
                  <a:pt x="3965" y="3834"/>
                  <a:pt x="4108" y="3655"/>
                </a:cubicBezTo>
                <a:lnTo>
                  <a:pt x="4120" y="3655"/>
                </a:lnTo>
                <a:cubicBezTo>
                  <a:pt x="4298" y="3655"/>
                  <a:pt x="4465" y="3620"/>
                  <a:pt x="4644" y="3560"/>
                </a:cubicBezTo>
                <a:close/>
                <a:moveTo>
                  <a:pt x="8751" y="5739"/>
                </a:moveTo>
                <a:lnTo>
                  <a:pt x="8918" y="5906"/>
                </a:lnTo>
                <a:cubicBezTo>
                  <a:pt x="8944" y="5932"/>
                  <a:pt x="8994" y="5951"/>
                  <a:pt x="9043" y="5951"/>
                </a:cubicBezTo>
                <a:cubicBezTo>
                  <a:pt x="9061" y="5951"/>
                  <a:pt x="9080" y="5948"/>
                  <a:pt x="9097" y="5941"/>
                </a:cubicBezTo>
                <a:cubicBezTo>
                  <a:pt x="9275" y="5894"/>
                  <a:pt x="9430" y="5858"/>
                  <a:pt x="9597" y="5846"/>
                </a:cubicBezTo>
                <a:lnTo>
                  <a:pt x="9704" y="5858"/>
                </a:lnTo>
                <a:cubicBezTo>
                  <a:pt x="10478" y="5918"/>
                  <a:pt x="11073" y="6561"/>
                  <a:pt x="11073" y="7335"/>
                </a:cubicBezTo>
                <a:cubicBezTo>
                  <a:pt x="11085" y="7454"/>
                  <a:pt x="11073" y="7585"/>
                  <a:pt x="11025" y="7716"/>
                </a:cubicBezTo>
                <a:lnTo>
                  <a:pt x="10121" y="6811"/>
                </a:lnTo>
                <a:cubicBezTo>
                  <a:pt x="10061" y="6739"/>
                  <a:pt x="9966" y="6692"/>
                  <a:pt x="9870" y="6644"/>
                </a:cubicBezTo>
                <a:cubicBezTo>
                  <a:pt x="9787" y="6620"/>
                  <a:pt x="9704" y="6608"/>
                  <a:pt x="9609" y="6608"/>
                </a:cubicBezTo>
                <a:cubicBezTo>
                  <a:pt x="9418" y="6608"/>
                  <a:pt x="9239" y="6680"/>
                  <a:pt x="9108" y="6811"/>
                </a:cubicBezTo>
                <a:cubicBezTo>
                  <a:pt x="8918" y="7001"/>
                  <a:pt x="8858" y="7299"/>
                  <a:pt x="8942" y="7573"/>
                </a:cubicBezTo>
                <a:cubicBezTo>
                  <a:pt x="8978" y="7680"/>
                  <a:pt x="9037" y="7763"/>
                  <a:pt x="9108" y="7823"/>
                </a:cubicBezTo>
                <a:lnTo>
                  <a:pt x="10013" y="8728"/>
                </a:lnTo>
                <a:cubicBezTo>
                  <a:pt x="9882" y="8775"/>
                  <a:pt x="9751" y="8787"/>
                  <a:pt x="9609" y="8787"/>
                </a:cubicBezTo>
                <a:cubicBezTo>
                  <a:pt x="8835" y="8787"/>
                  <a:pt x="8204" y="8180"/>
                  <a:pt x="8156" y="7418"/>
                </a:cubicBezTo>
                <a:lnTo>
                  <a:pt x="8144" y="7323"/>
                </a:lnTo>
                <a:cubicBezTo>
                  <a:pt x="8144" y="7156"/>
                  <a:pt x="8168" y="6977"/>
                  <a:pt x="8227" y="6811"/>
                </a:cubicBezTo>
                <a:cubicBezTo>
                  <a:pt x="8263" y="6751"/>
                  <a:pt x="8239" y="6680"/>
                  <a:pt x="8180" y="6632"/>
                </a:cubicBezTo>
                <a:lnTo>
                  <a:pt x="8025" y="6465"/>
                </a:lnTo>
                <a:lnTo>
                  <a:pt x="8751" y="5739"/>
                </a:lnTo>
                <a:close/>
                <a:moveTo>
                  <a:pt x="2393" y="6537"/>
                </a:moveTo>
                <a:lnTo>
                  <a:pt x="2751" y="6894"/>
                </a:lnTo>
                <a:lnTo>
                  <a:pt x="4632" y="8775"/>
                </a:lnTo>
                <a:lnTo>
                  <a:pt x="4894" y="9037"/>
                </a:lnTo>
                <a:lnTo>
                  <a:pt x="4358" y="9573"/>
                </a:lnTo>
                <a:lnTo>
                  <a:pt x="1858" y="7084"/>
                </a:lnTo>
                <a:lnTo>
                  <a:pt x="2393" y="6537"/>
                </a:lnTo>
                <a:close/>
                <a:moveTo>
                  <a:pt x="4155" y="0"/>
                </a:moveTo>
                <a:cubicBezTo>
                  <a:pt x="3882" y="0"/>
                  <a:pt x="3632" y="60"/>
                  <a:pt x="3382" y="179"/>
                </a:cubicBezTo>
                <a:cubicBezTo>
                  <a:pt x="3334" y="203"/>
                  <a:pt x="3286" y="250"/>
                  <a:pt x="3286" y="298"/>
                </a:cubicBezTo>
                <a:cubicBezTo>
                  <a:pt x="3274" y="357"/>
                  <a:pt x="3298" y="393"/>
                  <a:pt x="3334" y="441"/>
                </a:cubicBezTo>
                <a:lnTo>
                  <a:pt x="4417" y="1524"/>
                </a:lnTo>
                <a:cubicBezTo>
                  <a:pt x="4453" y="1560"/>
                  <a:pt x="4477" y="1608"/>
                  <a:pt x="4513" y="1667"/>
                </a:cubicBezTo>
                <a:cubicBezTo>
                  <a:pt x="4548" y="1810"/>
                  <a:pt x="4525" y="1965"/>
                  <a:pt x="4417" y="2060"/>
                </a:cubicBezTo>
                <a:cubicBezTo>
                  <a:pt x="4346" y="2143"/>
                  <a:pt x="4251" y="2167"/>
                  <a:pt x="4155" y="2167"/>
                </a:cubicBezTo>
                <a:cubicBezTo>
                  <a:pt x="4108" y="2167"/>
                  <a:pt x="4060" y="2155"/>
                  <a:pt x="4013" y="2143"/>
                </a:cubicBezTo>
                <a:cubicBezTo>
                  <a:pt x="3953" y="2108"/>
                  <a:pt x="3917" y="2096"/>
                  <a:pt x="3882" y="2048"/>
                </a:cubicBezTo>
                <a:lnTo>
                  <a:pt x="2798" y="965"/>
                </a:lnTo>
                <a:cubicBezTo>
                  <a:pt x="2762" y="928"/>
                  <a:pt x="2725" y="913"/>
                  <a:pt x="2684" y="913"/>
                </a:cubicBezTo>
                <a:cubicBezTo>
                  <a:pt x="2671" y="913"/>
                  <a:pt x="2657" y="914"/>
                  <a:pt x="2643" y="917"/>
                </a:cubicBezTo>
                <a:cubicBezTo>
                  <a:pt x="2584" y="929"/>
                  <a:pt x="2548" y="965"/>
                  <a:pt x="2524" y="1012"/>
                </a:cubicBezTo>
                <a:cubicBezTo>
                  <a:pt x="2405" y="1262"/>
                  <a:pt x="2346" y="1512"/>
                  <a:pt x="2346" y="1786"/>
                </a:cubicBezTo>
                <a:cubicBezTo>
                  <a:pt x="2346" y="2239"/>
                  <a:pt x="2524" y="2679"/>
                  <a:pt x="2846" y="3013"/>
                </a:cubicBezTo>
                <a:cubicBezTo>
                  <a:pt x="3096" y="3286"/>
                  <a:pt x="3417" y="3465"/>
                  <a:pt x="3798" y="3548"/>
                </a:cubicBezTo>
                <a:cubicBezTo>
                  <a:pt x="3655" y="3846"/>
                  <a:pt x="3715" y="4203"/>
                  <a:pt x="3941" y="4465"/>
                </a:cubicBezTo>
                <a:lnTo>
                  <a:pt x="3560" y="4846"/>
                </a:lnTo>
                <a:cubicBezTo>
                  <a:pt x="3405" y="5001"/>
                  <a:pt x="3334" y="5191"/>
                  <a:pt x="3334" y="5394"/>
                </a:cubicBezTo>
                <a:cubicBezTo>
                  <a:pt x="3334" y="5596"/>
                  <a:pt x="3405" y="5775"/>
                  <a:pt x="3524" y="5906"/>
                </a:cubicBezTo>
                <a:lnTo>
                  <a:pt x="2917" y="6513"/>
                </a:lnTo>
                <a:lnTo>
                  <a:pt x="2560" y="6156"/>
                </a:lnTo>
                <a:cubicBezTo>
                  <a:pt x="2530" y="6126"/>
                  <a:pt x="2486" y="6111"/>
                  <a:pt x="2441" y="6111"/>
                </a:cubicBezTo>
                <a:cubicBezTo>
                  <a:pt x="2396" y="6111"/>
                  <a:pt x="2352" y="6126"/>
                  <a:pt x="2322" y="6156"/>
                </a:cubicBezTo>
                <a:lnTo>
                  <a:pt x="1417" y="7061"/>
                </a:lnTo>
                <a:lnTo>
                  <a:pt x="60" y="8418"/>
                </a:lnTo>
                <a:cubicBezTo>
                  <a:pt x="0" y="8478"/>
                  <a:pt x="0" y="8597"/>
                  <a:pt x="60" y="8656"/>
                </a:cubicBezTo>
                <a:lnTo>
                  <a:pt x="1096" y="9704"/>
                </a:lnTo>
                <a:cubicBezTo>
                  <a:pt x="1125" y="9734"/>
                  <a:pt x="1170" y="9748"/>
                  <a:pt x="1215" y="9748"/>
                </a:cubicBezTo>
                <a:cubicBezTo>
                  <a:pt x="1259" y="9748"/>
                  <a:pt x="1304" y="9734"/>
                  <a:pt x="1334" y="9704"/>
                </a:cubicBezTo>
                <a:cubicBezTo>
                  <a:pt x="1393" y="9644"/>
                  <a:pt x="1393" y="9525"/>
                  <a:pt x="1334" y="9466"/>
                </a:cubicBezTo>
                <a:lnTo>
                  <a:pt x="417" y="8537"/>
                </a:lnTo>
                <a:lnTo>
                  <a:pt x="1667" y="7287"/>
                </a:lnTo>
                <a:lnTo>
                  <a:pt x="4167" y="9787"/>
                </a:lnTo>
                <a:lnTo>
                  <a:pt x="2917" y="11037"/>
                </a:lnTo>
                <a:lnTo>
                  <a:pt x="1810" y="9942"/>
                </a:lnTo>
                <a:cubicBezTo>
                  <a:pt x="1780" y="9912"/>
                  <a:pt x="1736" y="9897"/>
                  <a:pt x="1691" y="9897"/>
                </a:cubicBezTo>
                <a:cubicBezTo>
                  <a:pt x="1646" y="9897"/>
                  <a:pt x="1602" y="9912"/>
                  <a:pt x="1572" y="9942"/>
                </a:cubicBezTo>
                <a:cubicBezTo>
                  <a:pt x="1512" y="10002"/>
                  <a:pt x="1512" y="10121"/>
                  <a:pt x="1572" y="10180"/>
                </a:cubicBezTo>
                <a:lnTo>
                  <a:pt x="2798" y="11395"/>
                </a:lnTo>
                <a:cubicBezTo>
                  <a:pt x="2822" y="11430"/>
                  <a:pt x="2870" y="11442"/>
                  <a:pt x="2917" y="11442"/>
                </a:cubicBezTo>
                <a:cubicBezTo>
                  <a:pt x="2965" y="11442"/>
                  <a:pt x="3001" y="11430"/>
                  <a:pt x="3036" y="11395"/>
                </a:cubicBezTo>
                <a:lnTo>
                  <a:pt x="4394" y="10037"/>
                </a:lnTo>
                <a:lnTo>
                  <a:pt x="5298" y="9132"/>
                </a:lnTo>
                <a:cubicBezTo>
                  <a:pt x="5322" y="9109"/>
                  <a:pt x="5346" y="9061"/>
                  <a:pt x="5346" y="9013"/>
                </a:cubicBezTo>
                <a:cubicBezTo>
                  <a:pt x="5346" y="8966"/>
                  <a:pt x="5322" y="8930"/>
                  <a:pt x="5298" y="8894"/>
                </a:cubicBezTo>
                <a:lnTo>
                  <a:pt x="5025" y="8632"/>
                </a:lnTo>
                <a:lnTo>
                  <a:pt x="5644" y="8013"/>
                </a:lnTo>
                <a:cubicBezTo>
                  <a:pt x="5770" y="8094"/>
                  <a:pt x="5916" y="8135"/>
                  <a:pt x="6062" y="8135"/>
                </a:cubicBezTo>
                <a:cubicBezTo>
                  <a:pt x="6217" y="8135"/>
                  <a:pt x="6372" y="8088"/>
                  <a:pt x="6501" y="7989"/>
                </a:cubicBezTo>
                <a:cubicBezTo>
                  <a:pt x="6572" y="7930"/>
                  <a:pt x="6596" y="7823"/>
                  <a:pt x="6537" y="7751"/>
                </a:cubicBezTo>
                <a:cubicBezTo>
                  <a:pt x="6500" y="7708"/>
                  <a:pt x="6446" y="7682"/>
                  <a:pt x="6393" y="7682"/>
                </a:cubicBezTo>
                <a:cubicBezTo>
                  <a:pt x="6360" y="7682"/>
                  <a:pt x="6326" y="7692"/>
                  <a:pt x="6299" y="7716"/>
                </a:cubicBezTo>
                <a:cubicBezTo>
                  <a:pt x="6220" y="7778"/>
                  <a:pt x="6131" y="7806"/>
                  <a:pt x="6041" y="7806"/>
                </a:cubicBezTo>
                <a:cubicBezTo>
                  <a:pt x="5927" y="7806"/>
                  <a:pt x="5814" y="7760"/>
                  <a:pt x="5727" y="7680"/>
                </a:cubicBezTo>
                <a:cubicBezTo>
                  <a:pt x="5703" y="7644"/>
                  <a:pt x="5656" y="7632"/>
                  <a:pt x="5608" y="7632"/>
                </a:cubicBezTo>
                <a:cubicBezTo>
                  <a:pt x="5560" y="7632"/>
                  <a:pt x="5525" y="7644"/>
                  <a:pt x="5489" y="7680"/>
                </a:cubicBezTo>
                <a:lnTo>
                  <a:pt x="4763" y="8406"/>
                </a:lnTo>
                <a:lnTo>
                  <a:pt x="3108" y="6799"/>
                </a:lnTo>
                <a:lnTo>
                  <a:pt x="3834" y="6072"/>
                </a:lnTo>
                <a:cubicBezTo>
                  <a:pt x="3894" y="6013"/>
                  <a:pt x="3894" y="5894"/>
                  <a:pt x="3834" y="5834"/>
                </a:cubicBezTo>
                <a:lnTo>
                  <a:pt x="3751" y="5739"/>
                </a:lnTo>
                <a:cubicBezTo>
                  <a:pt x="3655" y="5644"/>
                  <a:pt x="3620" y="5549"/>
                  <a:pt x="3620" y="5430"/>
                </a:cubicBezTo>
                <a:cubicBezTo>
                  <a:pt x="3620" y="5310"/>
                  <a:pt x="3655" y="5203"/>
                  <a:pt x="3751" y="5108"/>
                </a:cubicBezTo>
                <a:lnTo>
                  <a:pt x="4251" y="4608"/>
                </a:lnTo>
                <a:lnTo>
                  <a:pt x="5096" y="3763"/>
                </a:lnTo>
                <a:lnTo>
                  <a:pt x="6013" y="2846"/>
                </a:lnTo>
                <a:cubicBezTo>
                  <a:pt x="6025" y="2834"/>
                  <a:pt x="6037" y="2822"/>
                  <a:pt x="6049" y="2822"/>
                </a:cubicBezTo>
                <a:cubicBezTo>
                  <a:pt x="6106" y="2780"/>
                  <a:pt x="6170" y="2761"/>
                  <a:pt x="6233" y="2761"/>
                </a:cubicBezTo>
                <a:cubicBezTo>
                  <a:pt x="6314" y="2761"/>
                  <a:pt x="6393" y="2792"/>
                  <a:pt x="6453" y="2846"/>
                </a:cubicBezTo>
                <a:lnTo>
                  <a:pt x="6477" y="2870"/>
                </a:lnTo>
                <a:cubicBezTo>
                  <a:pt x="6572" y="2965"/>
                  <a:pt x="6596" y="3132"/>
                  <a:pt x="6501" y="3263"/>
                </a:cubicBezTo>
                <a:cubicBezTo>
                  <a:pt x="6489" y="3286"/>
                  <a:pt x="6477" y="3298"/>
                  <a:pt x="6477" y="3310"/>
                </a:cubicBezTo>
                <a:lnTo>
                  <a:pt x="5477" y="4310"/>
                </a:lnTo>
                <a:cubicBezTo>
                  <a:pt x="5418" y="4370"/>
                  <a:pt x="5418" y="4489"/>
                  <a:pt x="5477" y="4548"/>
                </a:cubicBezTo>
                <a:cubicBezTo>
                  <a:pt x="5501" y="4584"/>
                  <a:pt x="5549" y="4596"/>
                  <a:pt x="5596" y="4596"/>
                </a:cubicBezTo>
                <a:cubicBezTo>
                  <a:pt x="5644" y="4596"/>
                  <a:pt x="5679" y="4572"/>
                  <a:pt x="5715" y="4548"/>
                </a:cubicBezTo>
                <a:lnTo>
                  <a:pt x="6715" y="3548"/>
                </a:lnTo>
                <a:cubicBezTo>
                  <a:pt x="6727" y="3536"/>
                  <a:pt x="6739" y="3525"/>
                  <a:pt x="6751" y="3525"/>
                </a:cubicBezTo>
                <a:cubicBezTo>
                  <a:pt x="6805" y="3481"/>
                  <a:pt x="6872" y="3460"/>
                  <a:pt x="6939" y="3460"/>
                </a:cubicBezTo>
                <a:cubicBezTo>
                  <a:pt x="7018" y="3460"/>
                  <a:pt x="7098" y="3490"/>
                  <a:pt x="7156" y="3548"/>
                </a:cubicBezTo>
                <a:lnTo>
                  <a:pt x="7168" y="3560"/>
                </a:lnTo>
                <a:cubicBezTo>
                  <a:pt x="7275" y="3667"/>
                  <a:pt x="7287" y="3834"/>
                  <a:pt x="7203" y="3965"/>
                </a:cubicBezTo>
                <a:cubicBezTo>
                  <a:pt x="7192" y="3989"/>
                  <a:pt x="7192" y="4001"/>
                  <a:pt x="7168" y="4013"/>
                </a:cubicBezTo>
                <a:lnTo>
                  <a:pt x="6180" y="5013"/>
                </a:lnTo>
                <a:cubicBezTo>
                  <a:pt x="6120" y="5072"/>
                  <a:pt x="6120" y="5191"/>
                  <a:pt x="6180" y="5251"/>
                </a:cubicBezTo>
                <a:cubicBezTo>
                  <a:pt x="6203" y="5275"/>
                  <a:pt x="6251" y="5299"/>
                  <a:pt x="6299" y="5299"/>
                </a:cubicBezTo>
                <a:cubicBezTo>
                  <a:pt x="6334" y="5299"/>
                  <a:pt x="6382" y="5275"/>
                  <a:pt x="6418" y="5251"/>
                </a:cubicBezTo>
                <a:lnTo>
                  <a:pt x="7406" y="4251"/>
                </a:lnTo>
                <a:cubicBezTo>
                  <a:pt x="7430" y="4239"/>
                  <a:pt x="7442" y="4215"/>
                  <a:pt x="7454" y="4215"/>
                </a:cubicBezTo>
                <a:cubicBezTo>
                  <a:pt x="7506" y="4179"/>
                  <a:pt x="7569" y="4160"/>
                  <a:pt x="7633" y="4160"/>
                </a:cubicBezTo>
                <a:cubicBezTo>
                  <a:pt x="7715" y="4160"/>
                  <a:pt x="7798" y="4191"/>
                  <a:pt x="7858" y="4251"/>
                </a:cubicBezTo>
                <a:lnTo>
                  <a:pt x="7870" y="4263"/>
                </a:lnTo>
                <a:cubicBezTo>
                  <a:pt x="7977" y="4370"/>
                  <a:pt x="7989" y="4537"/>
                  <a:pt x="7906" y="4668"/>
                </a:cubicBezTo>
                <a:cubicBezTo>
                  <a:pt x="7882" y="4679"/>
                  <a:pt x="7882" y="4703"/>
                  <a:pt x="7870" y="4715"/>
                </a:cubicBezTo>
                <a:lnTo>
                  <a:pt x="6870" y="5715"/>
                </a:lnTo>
                <a:cubicBezTo>
                  <a:pt x="6811" y="5775"/>
                  <a:pt x="6811" y="5894"/>
                  <a:pt x="6870" y="5953"/>
                </a:cubicBezTo>
                <a:cubicBezTo>
                  <a:pt x="6906" y="5977"/>
                  <a:pt x="6953" y="5989"/>
                  <a:pt x="6989" y="5989"/>
                </a:cubicBezTo>
                <a:cubicBezTo>
                  <a:pt x="7037" y="5989"/>
                  <a:pt x="7084" y="5977"/>
                  <a:pt x="7108" y="5953"/>
                </a:cubicBezTo>
                <a:lnTo>
                  <a:pt x="8108" y="4953"/>
                </a:lnTo>
                <a:cubicBezTo>
                  <a:pt x="8120" y="4941"/>
                  <a:pt x="8144" y="4918"/>
                  <a:pt x="8156" y="4918"/>
                </a:cubicBezTo>
                <a:cubicBezTo>
                  <a:pt x="8208" y="4881"/>
                  <a:pt x="8272" y="4863"/>
                  <a:pt x="8335" y="4863"/>
                </a:cubicBezTo>
                <a:cubicBezTo>
                  <a:pt x="8418" y="4863"/>
                  <a:pt x="8501" y="4893"/>
                  <a:pt x="8561" y="4953"/>
                </a:cubicBezTo>
                <a:lnTo>
                  <a:pt x="8573" y="4965"/>
                </a:lnTo>
                <a:cubicBezTo>
                  <a:pt x="8680" y="5072"/>
                  <a:pt x="8692" y="5239"/>
                  <a:pt x="8597" y="5370"/>
                </a:cubicBezTo>
                <a:cubicBezTo>
                  <a:pt x="8585" y="5382"/>
                  <a:pt x="8573" y="5394"/>
                  <a:pt x="8573" y="5418"/>
                </a:cubicBezTo>
                <a:lnTo>
                  <a:pt x="6715" y="7275"/>
                </a:lnTo>
                <a:cubicBezTo>
                  <a:pt x="6656" y="7335"/>
                  <a:pt x="6656" y="7454"/>
                  <a:pt x="6715" y="7513"/>
                </a:cubicBezTo>
                <a:cubicBezTo>
                  <a:pt x="6739" y="7537"/>
                  <a:pt x="6787" y="7561"/>
                  <a:pt x="6834" y="7561"/>
                </a:cubicBezTo>
                <a:cubicBezTo>
                  <a:pt x="6870" y="7561"/>
                  <a:pt x="6918" y="7537"/>
                  <a:pt x="6953" y="7513"/>
                </a:cubicBezTo>
                <a:lnTo>
                  <a:pt x="7787" y="6680"/>
                </a:lnTo>
                <a:lnTo>
                  <a:pt x="7870" y="6763"/>
                </a:lnTo>
                <a:cubicBezTo>
                  <a:pt x="7811" y="6942"/>
                  <a:pt x="7787" y="7120"/>
                  <a:pt x="7787" y="7287"/>
                </a:cubicBezTo>
                <a:lnTo>
                  <a:pt x="7787" y="7299"/>
                </a:lnTo>
                <a:lnTo>
                  <a:pt x="7799" y="7406"/>
                </a:lnTo>
                <a:cubicBezTo>
                  <a:pt x="7823" y="7870"/>
                  <a:pt x="8037" y="8287"/>
                  <a:pt x="8358" y="8597"/>
                </a:cubicBezTo>
                <a:cubicBezTo>
                  <a:pt x="8692" y="8906"/>
                  <a:pt x="9132" y="9085"/>
                  <a:pt x="9597" y="9085"/>
                </a:cubicBezTo>
                <a:cubicBezTo>
                  <a:pt x="9870" y="9085"/>
                  <a:pt x="10121" y="9025"/>
                  <a:pt x="10371" y="8906"/>
                </a:cubicBezTo>
                <a:cubicBezTo>
                  <a:pt x="10418" y="8882"/>
                  <a:pt x="10466" y="8835"/>
                  <a:pt x="10466" y="8787"/>
                </a:cubicBezTo>
                <a:cubicBezTo>
                  <a:pt x="10478" y="8728"/>
                  <a:pt x="10442" y="8692"/>
                  <a:pt x="10418" y="8644"/>
                </a:cubicBezTo>
                <a:lnTo>
                  <a:pt x="9335" y="7537"/>
                </a:lnTo>
                <a:cubicBezTo>
                  <a:pt x="9287" y="7501"/>
                  <a:pt x="9251" y="7454"/>
                  <a:pt x="9251" y="7406"/>
                </a:cubicBezTo>
                <a:cubicBezTo>
                  <a:pt x="9192" y="7263"/>
                  <a:pt x="9239" y="7108"/>
                  <a:pt x="9347" y="7001"/>
                </a:cubicBezTo>
                <a:cubicBezTo>
                  <a:pt x="9418" y="6930"/>
                  <a:pt x="9513" y="6882"/>
                  <a:pt x="9609" y="6882"/>
                </a:cubicBezTo>
                <a:cubicBezTo>
                  <a:pt x="9656" y="6882"/>
                  <a:pt x="9704" y="6906"/>
                  <a:pt x="9751" y="6918"/>
                </a:cubicBezTo>
                <a:cubicBezTo>
                  <a:pt x="9811" y="6942"/>
                  <a:pt x="9847" y="6965"/>
                  <a:pt x="9882" y="7001"/>
                </a:cubicBezTo>
                <a:lnTo>
                  <a:pt x="10966" y="8097"/>
                </a:lnTo>
                <a:cubicBezTo>
                  <a:pt x="11000" y="8122"/>
                  <a:pt x="11034" y="8142"/>
                  <a:pt x="11073" y="8142"/>
                </a:cubicBezTo>
                <a:cubicBezTo>
                  <a:pt x="11088" y="8142"/>
                  <a:pt x="11104" y="8139"/>
                  <a:pt x="11121" y="8132"/>
                </a:cubicBezTo>
                <a:cubicBezTo>
                  <a:pt x="11180" y="8120"/>
                  <a:pt x="11216" y="8097"/>
                  <a:pt x="11240" y="8049"/>
                </a:cubicBezTo>
                <a:cubicBezTo>
                  <a:pt x="11359" y="7799"/>
                  <a:pt x="11418" y="7537"/>
                  <a:pt x="11418" y="7275"/>
                </a:cubicBezTo>
                <a:cubicBezTo>
                  <a:pt x="11418" y="6858"/>
                  <a:pt x="11252" y="6430"/>
                  <a:pt x="10918" y="6084"/>
                </a:cubicBezTo>
                <a:cubicBezTo>
                  <a:pt x="10609" y="5751"/>
                  <a:pt x="10180" y="5549"/>
                  <a:pt x="9728" y="5513"/>
                </a:cubicBezTo>
                <a:lnTo>
                  <a:pt x="9632" y="5501"/>
                </a:lnTo>
                <a:lnTo>
                  <a:pt x="9609" y="5501"/>
                </a:lnTo>
                <a:cubicBezTo>
                  <a:pt x="9454" y="5501"/>
                  <a:pt x="9275" y="5537"/>
                  <a:pt x="9097" y="5596"/>
                </a:cubicBezTo>
                <a:lnTo>
                  <a:pt x="8954" y="5453"/>
                </a:lnTo>
                <a:cubicBezTo>
                  <a:pt x="9049" y="5215"/>
                  <a:pt x="9001" y="4953"/>
                  <a:pt x="8811" y="4763"/>
                </a:cubicBezTo>
                <a:lnTo>
                  <a:pt x="8799" y="4739"/>
                </a:lnTo>
                <a:cubicBezTo>
                  <a:pt x="8656" y="4608"/>
                  <a:pt x="8477" y="4548"/>
                  <a:pt x="8299" y="4548"/>
                </a:cubicBezTo>
                <a:cubicBezTo>
                  <a:pt x="8323" y="4370"/>
                  <a:pt x="8239" y="4191"/>
                  <a:pt x="8108" y="4060"/>
                </a:cubicBezTo>
                <a:lnTo>
                  <a:pt x="8096" y="4048"/>
                </a:lnTo>
                <a:cubicBezTo>
                  <a:pt x="7965" y="3906"/>
                  <a:pt x="7775" y="3846"/>
                  <a:pt x="7596" y="3846"/>
                </a:cubicBezTo>
                <a:cubicBezTo>
                  <a:pt x="7620" y="3667"/>
                  <a:pt x="7537" y="3489"/>
                  <a:pt x="7406" y="3358"/>
                </a:cubicBezTo>
                <a:lnTo>
                  <a:pt x="7394" y="3346"/>
                </a:lnTo>
                <a:cubicBezTo>
                  <a:pt x="7263" y="3215"/>
                  <a:pt x="7084" y="3155"/>
                  <a:pt x="6906" y="3155"/>
                </a:cubicBezTo>
                <a:cubicBezTo>
                  <a:pt x="6918" y="2977"/>
                  <a:pt x="6846" y="2798"/>
                  <a:pt x="6703" y="2655"/>
                </a:cubicBezTo>
                <a:lnTo>
                  <a:pt x="6692" y="2643"/>
                </a:lnTo>
                <a:cubicBezTo>
                  <a:pt x="6565" y="2516"/>
                  <a:pt x="6400" y="2453"/>
                  <a:pt x="6235" y="2453"/>
                </a:cubicBezTo>
                <a:cubicBezTo>
                  <a:pt x="6152" y="2453"/>
                  <a:pt x="6068" y="2469"/>
                  <a:pt x="5989" y="2501"/>
                </a:cubicBezTo>
                <a:lnTo>
                  <a:pt x="5858" y="2358"/>
                </a:lnTo>
                <a:cubicBezTo>
                  <a:pt x="5918" y="2179"/>
                  <a:pt x="5953" y="2001"/>
                  <a:pt x="5953" y="1846"/>
                </a:cubicBezTo>
                <a:lnTo>
                  <a:pt x="5953" y="1822"/>
                </a:lnTo>
                <a:lnTo>
                  <a:pt x="5930" y="1727"/>
                </a:lnTo>
                <a:cubicBezTo>
                  <a:pt x="5918" y="1465"/>
                  <a:pt x="5846" y="1215"/>
                  <a:pt x="5727" y="988"/>
                </a:cubicBezTo>
                <a:cubicBezTo>
                  <a:pt x="5693" y="937"/>
                  <a:pt x="5628" y="898"/>
                  <a:pt x="5567" y="898"/>
                </a:cubicBezTo>
                <a:cubicBezTo>
                  <a:pt x="5544" y="898"/>
                  <a:pt x="5521" y="904"/>
                  <a:pt x="5501" y="917"/>
                </a:cubicBezTo>
                <a:cubicBezTo>
                  <a:pt x="5429" y="965"/>
                  <a:pt x="5382" y="1072"/>
                  <a:pt x="5429" y="1143"/>
                </a:cubicBezTo>
                <a:cubicBezTo>
                  <a:pt x="5537" y="1334"/>
                  <a:pt x="5596" y="1524"/>
                  <a:pt x="5608" y="1739"/>
                </a:cubicBezTo>
                <a:lnTo>
                  <a:pt x="5620" y="1846"/>
                </a:lnTo>
                <a:cubicBezTo>
                  <a:pt x="5620" y="2001"/>
                  <a:pt x="5596" y="2167"/>
                  <a:pt x="5513" y="2346"/>
                </a:cubicBezTo>
                <a:cubicBezTo>
                  <a:pt x="5489" y="2405"/>
                  <a:pt x="5513" y="2477"/>
                  <a:pt x="5560" y="2524"/>
                </a:cubicBezTo>
                <a:lnTo>
                  <a:pt x="5727" y="2691"/>
                </a:lnTo>
                <a:lnTo>
                  <a:pt x="5001" y="3417"/>
                </a:lnTo>
                <a:lnTo>
                  <a:pt x="4834" y="3251"/>
                </a:lnTo>
                <a:cubicBezTo>
                  <a:pt x="4800" y="3225"/>
                  <a:pt x="4753" y="3205"/>
                  <a:pt x="4707" y="3205"/>
                </a:cubicBezTo>
                <a:cubicBezTo>
                  <a:pt x="4690" y="3205"/>
                  <a:pt x="4672" y="3208"/>
                  <a:pt x="4656" y="3215"/>
                </a:cubicBezTo>
                <a:cubicBezTo>
                  <a:pt x="4477" y="3274"/>
                  <a:pt x="4310" y="3298"/>
                  <a:pt x="4155" y="3298"/>
                </a:cubicBezTo>
                <a:lnTo>
                  <a:pt x="4048" y="3286"/>
                </a:lnTo>
                <a:cubicBezTo>
                  <a:pt x="3274" y="3227"/>
                  <a:pt x="2679" y="2584"/>
                  <a:pt x="2679" y="1822"/>
                </a:cubicBezTo>
                <a:cubicBezTo>
                  <a:pt x="2679" y="1691"/>
                  <a:pt x="2691" y="1560"/>
                  <a:pt x="2739" y="1429"/>
                </a:cubicBezTo>
                <a:lnTo>
                  <a:pt x="3644" y="2334"/>
                </a:lnTo>
                <a:cubicBezTo>
                  <a:pt x="3703" y="2405"/>
                  <a:pt x="3798" y="2453"/>
                  <a:pt x="3894" y="2501"/>
                </a:cubicBezTo>
                <a:cubicBezTo>
                  <a:pt x="3989" y="2524"/>
                  <a:pt x="4060" y="2536"/>
                  <a:pt x="4155" y="2536"/>
                </a:cubicBezTo>
                <a:cubicBezTo>
                  <a:pt x="4346" y="2536"/>
                  <a:pt x="4525" y="2465"/>
                  <a:pt x="4656" y="2334"/>
                </a:cubicBezTo>
                <a:cubicBezTo>
                  <a:pt x="4846" y="2143"/>
                  <a:pt x="4929" y="1846"/>
                  <a:pt x="4822" y="1572"/>
                </a:cubicBezTo>
                <a:lnTo>
                  <a:pt x="4822" y="1560"/>
                </a:lnTo>
                <a:cubicBezTo>
                  <a:pt x="4787" y="1489"/>
                  <a:pt x="4751" y="1393"/>
                  <a:pt x="4656" y="1310"/>
                </a:cubicBezTo>
                <a:lnTo>
                  <a:pt x="3751" y="393"/>
                </a:lnTo>
                <a:cubicBezTo>
                  <a:pt x="3882" y="357"/>
                  <a:pt x="4013" y="334"/>
                  <a:pt x="4144" y="334"/>
                </a:cubicBezTo>
                <a:cubicBezTo>
                  <a:pt x="4489" y="334"/>
                  <a:pt x="4798" y="441"/>
                  <a:pt x="5060" y="655"/>
                </a:cubicBezTo>
                <a:cubicBezTo>
                  <a:pt x="5088" y="678"/>
                  <a:pt x="5121" y="689"/>
                  <a:pt x="5155" y="689"/>
                </a:cubicBezTo>
                <a:cubicBezTo>
                  <a:pt x="5208" y="689"/>
                  <a:pt x="5262" y="663"/>
                  <a:pt x="5298" y="619"/>
                </a:cubicBezTo>
                <a:cubicBezTo>
                  <a:pt x="5358" y="548"/>
                  <a:pt x="5346" y="441"/>
                  <a:pt x="5263" y="381"/>
                </a:cubicBezTo>
                <a:cubicBezTo>
                  <a:pt x="4941" y="131"/>
                  <a:pt x="4548" y="0"/>
                  <a:pt x="41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8" name="Google Shape;998;p92"/>
          <p:cNvGrpSpPr/>
          <p:nvPr/>
        </p:nvGrpSpPr>
        <p:grpSpPr>
          <a:xfrm rot="-968555">
            <a:off x="1396883" y="850500"/>
            <a:ext cx="617396" cy="585625"/>
            <a:chOff x="2639038" y="2894942"/>
            <a:chExt cx="355612" cy="355612"/>
          </a:xfrm>
        </p:grpSpPr>
        <p:sp>
          <p:nvSpPr>
            <p:cNvPr id="999" name="Google Shape;999;p92"/>
            <p:cNvSpPr/>
            <p:nvPr/>
          </p:nvSpPr>
          <p:spPr>
            <a:xfrm>
              <a:off x="2748479" y="2894942"/>
              <a:ext cx="246171" cy="304119"/>
            </a:xfrm>
            <a:custGeom>
              <a:rect b="b" l="l" r="r" t="t"/>
              <a:pathLst>
                <a:path extrusionOk="0" h="9562" w="7740">
                  <a:moveTo>
                    <a:pt x="7168" y="1930"/>
                  </a:moveTo>
                  <a:cubicBezTo>
                    <a:pt x="7299" y="1930"/>
                    <a:pt x="7406" y="2037"/>
                    <a:pt x="7406" y="2168"/>
                  </a:cubicBezTo>
                  <a:lnTo>
                    <a:pt x="7418" y="3156"/>
                  </a:lnTo>
                  <a:cubicBezTo>
                    <a:pt x="7418" y="3287"/>
                    <a:pt x="7311" y="3394"/>
                    <a:pt x="7180" y="3394"/>
                  </a:cubicBezTo>
                  <a:lnTo>
                    <a:pt x="6882" y="3394"/>
                  </a:lnTo>
                  <a:lnTo>
                    <a:pt x="6882" y="2715"/>
                  </a:lnTo>
                  <a:cubicBezTo>
                    <a:pt x="6882" y="2632"/>
                    <a:pt x="6811" y="2561"/>
                    <a:pt x="6715" y="2561"/>
                  </a:cubicBezTo>
                  <a:cubicBezTo>
                    <a:pt x="6632" y="2561"/>
                    <a:pt x="6549" y="2632"/>
                    <a:pt x="6549" y="2715"/>
                  </a:cubicBezTo>
                  <a:lnTo>
                    <a:pt x="6549" y="3394"/>
                  </a:lnTo>
                  <a:lnTo>
                    <a:pt x="6096" y="3394"/>
                  </a:lnTo>
                  <a:lnTo>
                    <a:pt x="6096" y="1930"/>
                  </a:lnTo>
                  <a:close/>
                  <a:moveTo>
                    <a:pt x="4549" y="1"/>
                  </a:moveTo>
                  <a:cubicBezTo>
                    <a:pt x="4227" y="1"/>
                    <a:pt x="3965" y="251"/>
                    <a:pt x="3965" y="572"/>
                  </a:cubicBezTo>
                  <a:lnTo>
                    <a:pt x="3965" y="1608"/>
                  </a:lnTo>
                  <a:lnTo>
                    <a:pt x="3239" y="1608"/>
                  </a:lnTo>
                  <a:cubicBezTo>
                    <a:pt x="3144" y="1608"/>
                    <a:pt x="3072" y="1680"/>
                    <a:pt x="3072" y="1763"/>
                  </a:cubicBezTo>
                  <a:cubicBezTo>
                    <a:pt x="3072" y="1858"/>
                    <a:pt x="3144" y="1930"/>
                    <a:pt x="3239" y="1930"/>
                  </a:cubicBezTo>
                  <a:lnTo>
                    <a:pt x="3965" y="1930"/>
                  </a:lnTo>
                  <a:lnTo>
                    <a:pt x="3965" y="3394"/>
                  </a:lnTo>
                  <a:lnTo>
                    <a:pt x="3417" y="3394"/>
                  </a:lnTo>
                  <a:lnTo>
                    <a:pt x="3417" y="3013"/>
                  </a:lnTo>
                  <a:cubicBezTo>
                    <a:pt x="3417" y="2930"/>
                    <a:pt x="3334" y="2858"/>
                    <a:pt x="3251" y="2858"/>
                  </a:cubicBezTo>
                  <a:cubicBezTo>
                    <a:pt x="3155" y="2858"/>
                    <a:pt x="3084" y="2930"/>
                    <a:pt x="3084" y="3013"/>
                  </a:cubicBezTo>
                  <a:lnTo>
                    <a:pt x="3084" y="3394"/>
                  </a:lnTo>
                  <a:lnTo>
                    <a:pt x="2382" y="3394"/>
                  </a:lnTo>
                  <a:lnTo>
                    <a:pt x="2382" y="2715"/>
                  </a:lnTo>
                  <a:cubicBezTo>
                    <a:pt x="2382" y="2632"/>
                    <a:pt x="2310" y="2561"/>
                    <a:pt x="2227" y="2561"/>
                  </a:cubicBezTo>
                  <a:cubicBezTo>
                    <a:pt x="2132" y="2561"/>
                    <a:pt x="2060" y="2632"/>
                    <a:pt x="2060" y="2715"/>
                  </a:cubicBezTo>
                  <a:lnTo>
                    <a:pt x="2060" y="3394"/>
                  </a:lnTo>
                  <a:lnTo>
                    <a:pt x="1358" y="3394"/>
                  </a:lnTo>
                  <a:lnTo>
                    <a:pt x="1358" y="3013"/>
                  </a:lnTo>
                  <a:cubicBezTo>
                    <a:pt x="1358" y="2930"/>
                    <a:pt x="1286" y="2858"/>
                    <a:pt x="1191" y="2858"/>
                  </a:cubicBezTo>
                  <a:cubicBezTo>
                    <a:pt x="1108" y="2858"/>
                    <a:pt x="1036" y="2930"/>
                    <a:pt x="1036" y="3013"/>
                  </a:cubicBezTo>
                  <a:lnTo>
                    <a:pt x="1036" y="3394"/>
                  </a:lnTo>
                  <a:lnTo>
                    <a:pt x="334" y="3394"/>
                  </a:lnTo>
                  <a:lnTo>
                    <a:pt x="334" y="2715"/>
                  </a:lnTo>
                  <a:cubicBezTo>
                    <a:pt x="334" y="2632"/>
                    <a:pt x="262" y="2561"/>
                    <a:pt x="167" y="2561"/>
                  </a:cubicBezTo>
                  <a:cubicBezTo>
                    <a:pt x="84" y="2561"/>
                    <a:pt x="0" y="2632"/>
                    <a:pt x="0" y="2715"/>
                  </a:cubicBezTo>
                  <a:lnTo>
                    <a:pt x="0" y="3549"/>
                  </a:lnTo>
                  <a:lnTo>
                    <a:pt x="0" y="4799"/>
                  </a:lnTo>
                  <a:cubicBezTo>
                    <a:pt x="0" y="4894"/>
                    <a:pt x="84" y="4966"/>
                    <a:pt x="167" y="4966"/>
                  </a:cubicBezTo>
                  <a:cubicBezTo>
                    <a:pt x="262" y="4966"/>
                    <a:pt x="334" y="4894"/>
                    <a:pt x="334" y="4799"/>
                  </a:cubicBezTo>
                  <a:lnTo>
                    <a:pt x="334" y="3716"/>
                  </a:lnTo>
                  <a:lnTo>
                    <a:pt x="3977" y="3716"/>
                  </a:lnTo>
                  <a:lnTo>
                    <a:pt x="3977" y="5692"/>
                  </a:lnTo>
                  <a:cubicBezTo>
                    <a:pt x="3977" y="5787"/>
                    <a:pt x="4048" y="5859"/>
                    <a:pt x="4144" y="5859"/>
                  </a:cubicBezTo>
                  <a:cubicBezTo>
                    <a:pt x="4227" y="5859"/>
                    <a:pt x="4310" y="5787"/>
                    <a:pt x="4310" y="5692"/>
                  </a:cubicBezTo>
                  <a:lnTo>
                    <a:pt x="4310" y="560"/>
                  </a:lnTo>
                  <a:cubicBezTo>
                    <a:pt x="4310" y="429"/>
                    <a:pt x="4406" y="322"/>
                    <a:pt x="4549" y="322"/>
                  </a:cubicBezTo>
                  <a:lnTo>
                    <a:pt x="5525" y="322"/>
                  </a:lnTo>
                  <a:cubicBezTo>
                    <a:pt x="5656" y="322"/>
                    <a:pt x="5763" y="429"/>
                    <a:pt x="5763" y="560"/>
                  </a:cubicBezTo>
                  <a:lnTo>
                    <a:pt x="5763" y="8871"/>
                  </a:lnTo>
                  <a:cubicBezTo>
                    <a:pt x="5763" y="9073"/>
                    <a:pt x="5596" y="9240"/>
                    <a:pt x="5394" y="9240"/>
                  </a:cubicBezTo>
                  <a:lnTo>
                    <a:pt x="1727" y="9240"/>
                  </a:lnTo>
                  <a:cubicBezTo>
                    <a:pt x="1643" y="9240"/>
                    <a:pt x="1572" y="9312"/>
                    <a:pt x="1572" y="9407"/>
                  </a:cubicBezTo>
                  <a:cubicBezTo>
                    <a:pt x="1572" y="9490"/>
                    <a:pt x="1643" y="9562"/>
                    <a:pt x="1727" y="9562"/>
                  </a:cubicBezTo>
                  <a:lnTo>
                    <a:pt x="5394" y="9562"/>
                  </a:lnTo>
                  <a:cubicBezTo>
                    <a:pt x="5787" y="9562"/>
                    <a:pt x="6108" y="9252"/>
                    <a:pt x="6108" y="8847"/>
                  </a:cubicBezTo>
                  <a:lnTo>
                    <a:pt x="6108" y="3704"/>
                  </a:lnTo>
                  <a:lnTo>
                    <a:pt x="7180" y="3704"/>
                  </a:lnTo>
                  <a:cubicBezTo>
                    <a:pt x="7489" y="3704"/>
                    <a:pt x="7739" y="3454"/>
                    <a:pt x="7739" y="3120"/>
                  </a:cubicBezTo>
                  <a:lnTo>
                    <a:pt x="7739" y="2144"/>
                  </a:lnTo>
                  <a:cubicBezTo>
                    <a:pt x="7739" y="1858"/>
                    <a:pt x="7489" y="1608"/>
                    <a:pt x="7180" y="1608"/>
                  </a:cubicBezTo>
                  <a:lnTo>
                    <a:pt x="6108" y="1608"/>
                  </a:lnTo>
                  <a:lnTo>
                    <a:pt x="6108" y="572"/>
                  </a:lnTo>
                  <a:cubicBezTo>
                    <a:pt x="6108" y="263"/>
                    <a:pt x="5858" y="1"/>
                    <a:pt x="5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92"/>
            <p:cNvSpPr/>
            <p:nvPr/>
          </p:nvSpPr>
          <p:spPr>
            <a:xfrm>
              <a:off x="2639038" y="2945703"/>
              <a:ext cx="246552" cy="304851"/>
            </a:xfrm>
            <a:custGeom>
              <a:rect b="b" l="l" r="r" t="t"/>
              <a:pathLst>
                <a:path extrusionOk="0" h="9585" w="7752">
                  <a:moveTo>
                    <a:pt x="3429" y="7989"/>
                  </a:moveTo>
                  <a:lnTo>
                    <a:pt x="3429" y="9013"/>
                  </a:lnTo>
                  <a:cubicBezTo>
                    <a:pt x="3429" y="9144"/>
                    <a:pt x="3322" y="9251"/>
                    <a:pt x="3191" y="9251"/>
                  </a:cubicBezTo>
                  <a:lnTo>
                    <a:pt x="2215" y="9251"/>
                  </a:lnTo>
                  <a:cubicBezTo>
                    <a:pt x="2072" y="9251"/>
                    <a:pt x="1977" y="9144"/>
                    <a:pt x="1977" y="9013"/>
                  </a:cubicBezTo>
                  <a:lnTo>
                    <a:pt x="1977" y="7989"/>
                  </a:lnTo>
                  <a:close/>
                  <a:moveTo>
                    <a:pt x="2358" y="0"/>
                  </a:moveTo>
                  <a:cubicBezTo>
                    <a:pt x="1977" y="0"/>
                    <a:pt x="1643" y="322"/>
                    <a:pt x="1643" y="715"/>
                  </a:cubicBezTo>
                  <a:lnTo>
                    <a:pt x="1643" y="5870"/>
                  </a:lnTo>
                  <a:lnTo>
                    <a:pt x="572" y="5870"/>
                  </a:lnTo>
                  <a:cubicBezTo>
                    <a:pt x="262" y="5870"/>
                    <a:pt x="0" y="6120"/>
                    <a:pt x="0" y="6430"/>
                  </a:cubicBezTo>
                  <a:lnTo>
                    <a:pt x="0" y="7418"/>
                  </a:lnTo>
                  <a:cubicBezTo>
                    <a:pt x="0" y="7727"/>
                    <a:pt x="250" y="7977"/>
                    <a:pt x="572" y="7977"/>
                  </a:cubicBezTo>
                  <a:lnTo>
                    <a:pt x="1643" y="7977"/>
                  </a:lnTo>
                  <a:lnTo>
                    <a:pt x="1643" y="9013"/>
                  </a:lnTo>
                  <a:cubicBezTo>
                    <a:pt x="1643" y="9323"/>
                    <a:pt x="1905" y="9585"/>
                    <a:pt x="2215" y="9585"/>
                  </a:cubicBezTo>
                  <a:lnTo>
                    <a:pt x="3191" y="9585"/>
                  </a:lnTo>
                  <a:cubicBezTo>
                    <a:pt x="3513" y="9585"/>
                    <a:pt x="3763" y="9335"/>
                    <a:pt x="3763" y="9013"/>
                  </a:cubicBezTo>
                  <a:lnTo>
                    <a:pt x="3763" y="7977"/>
                  </a:lnTo>
                  <a:lnTo>
                    <a:pt x="4489" y="7977"/>
                  </a:lnTo>
                  <a:cubicBezTo>
                    <a:pt x="4584" y="7977"/>
                    <a:pt x="4656" y="7906"/>
                    <a:pt x="4656" y="7823"/>
                  </a:cubicBezTo>
                  <a:cubicBezTo>
                    <a:pt x="4656" y="7727"/>
                    <a:pt x="4584" y="7656"/>
                    <a:pt x="4489" y="7656"/>
                  </a:cubicBezTo>
                  <a:lnTo>
                    <a:pt x="560" y="7656"/>
                  </a:lnTo>
                  <a:cubicBezTo>
                    <a:pt x="429" y="7656"/>
                    <a:pt x="322" y="7549"/>
                    <a:pt x="322" y="7418"/>
                  </a:cubicBezTo>
                  <a:lnTo>
                    <a:pt x="322" y="6430"/>
                  </a:lnTo>
                  <a:cubicBezTo>
                    <a:pt x="322" y="6299"/>
                    <a:pt x="429" y="6192"/>
                    <a:pt x="560" y="6192"/>
                  </a:cubicBezTo>
                  <a:lnTo>
                    <a:pt x="1120" y="6192"/>
                  </a:lnTo>
                  <a:lnTo>
                    <a:pt x="1120" y="6870"/>
                  </a:lnTo>
                  <a:cubicBezTo>
                    <a:pt x="1120" y="6954"/>
                    <a:pt x="1203" y="7025"/>
                    <a:pt x="1286" y="7025"/>
                  </a:cubicBezTo>
                  <a:cubicBezTo>
                    <a:pt x="1382" y="7025"/>
                    <a:pt x="1453" y="6954"/>
                    <a:pt x="1453" y="6870"/>
                  </a:cubicBezTo>
                  <a:lnTo>
                    <a:pt x="1453" y="6192"/>
                  </a:lnTo>
                  <a:lnTo>
                    <a:pt x="2155" y="6192"/>
                  </a:lnTo>
                  <a:lnTo>
                    <a:pt x="2155" y="6608"/>
                  </a:lnTo>
                  <a:cubicBezTo>
                    <a:pt x="2155" y="6704"/>
                    <a:pt x="2227" y="6775"/>
                    <a:pt x="2322" y="6775"/>
                  </a:cubicBezTo>
                  <a:cubicBezTo>
                    <a:pt x="2405" y="6775"/>
                    <a:pt x="2477" y="6704"/>
                    <a:pt x="2477" y="6608"/>
                  </a:cubicBezTo>
                  <a:lnTo>
                    <a:pt x="2477" y="6192"/>
                  </a:lnTo>
                  <a:lnTo>
                    <a:pt x="3179" y="6192"/>
                  </a:lnTo>
                  <a:lnTo>
                    <a:pt x="3179" y="6870"/>
                  </a:lnTo>
                  <a:cubicBezTo>
                    <a:pt x="3179" y="6954"/>
                    <a:pt x="3239" y="7013"/>
                    <a:pt x="3334" y="7025"/>
                  </a:cubicBezTo>
                  <a:lnTo>
                    <a:pt x="3358" y="7025"/>
                  </a:lnTo>
                  <a:cubicBezTo>
                    <a:pt x="3453" y="7025"/>
                    <a:pt x="3525" y="6954"/>
                    <a:pt x="3525" y="6870"/>
                  </a:cubicBezTo>
                  <a:lnTo>
                    <a:pt x="3525" y="6192"/>
                  </a:lnTo>
                  <a:lnTo>
                    <a:pt x="4227" y="6192"/>
                  </a:lnTo>
                  <a:lnTo>
                    <a:pt x="4227" y="6608"/>
                  </a:lnTo>
                  <a:cubicBezTo>
                    <a:pt x="4227" y="6704"/>
                    <a:pt x="4299" y="6775"/>
                    <a:pt x="4382" y="6775"/>
                  </a:cubicBezTo>
                  <a:cubicBezTo>
                    <a:pt x="4477" y="6775"/>
                    <a:pt x="4549" y="6704"/>
                    <a:pt x="4549" y="6608"/>
                  </a:cubicBezTo>
                  <a:lnTo>
                    <a:pt x="4549" y="6192"/>
                  </a:lnTo>
                  <a:lnTo>
                    <a:pt x="5251" y="6192"/>
                  </a:lnTo>
                  <a:lnTo>
                    <a:pt x="5251" y="6870"/>
                  </a:lnTo>
                  <a:cubicBezTo>
                    <a:pt x="5251" y="6954"/>
                    <a:pt x="5323" y="7025"/>
                    <a:pt x="5418" y="7025"/>
                  </a:cubicBezTo>
                  <a:cubicBezTo>
                    <a:pt x="5501" y="7025"/>
                    <a:pt x="5573" y="6954"/>
                    <a:pt x="5573" y="6870"/>
                  </a:cubicBezTo>
                  <a:lnTo>
                    <a:pt x="5573" y="6192"/>
                  </a:lnTo>
                  <a:lnTo>
                    <a:pt x="6275" y="6192"/>
                  </a:lnTo>
                  <a:lnTo>
                    <a:pt x="6275" y="6608"/>
                  </a:lnTo>
                  <a:cubicBezTo>
                    <a:pt x="6275" y="6704"/>
                    <a:pt x="6346" y="6775"/>
                    <a:pt x="6442" y="6775"/>
                  </a:cubicBezTo>
                  <a:cubicBezTo>
                    <a:pt x="6525" y="6775"/>
                    <a:pt x="6608" y="6704"/>
                    <a:pt x="6608" y="6608"/>
                  </a:cubicBezTo>
                  <a:lnTo>
                    <a:pt x="6608" y="6192"/>
                  </a:lnTo>
                  <a:lnTo>
                    <a:pt x="7418" y="6192"/>
                  </a:lnTo>
                  <a:lnTo>
                    <a:pt x="7418" y="6870"/>
                  </a:lnTo>
                  <a:cubicBezTo>
                    <a:pt x="7418" y="6954"/>
                    <a:pt x="7501" y="7025"/>
                    <a:pt x="7585" y="7025"/>
                  </a:cubicBezTo>
                  <a:cubicBezTo>
                    <a:pt x="7680" y="7025"/>
                    <a:pt x="7751" y="6954"/>
                    <a:pt x="7751" y="6870"/>
                  </a:cubicBezTo>
                  <a:lnTo>
                    <a:pt x="7751" y="5965"/>
                  </a:lnTo>
                  <a:lnTo>
                    <a:pt x="7751" y="4775"/>
                  </a:lnTo>
                  <a:cubicBezTo>
                    <a:pt x="7751" y="4679"/>
                    <a:pt x="7680" y="4608"/>
                    <a:pt x="7585" y="4608"/>
                  </a:cubicBezTo>
                  <a:cubicBezTo>
                    <a:pt x="7501" y="4608"/>
                    <a:pt x="7418" y="4679"/>
                    <a:pt x="7418" y="4775"/>
                  </a:cubicBezTo>
                  <a:lnTo>
                    <a:pt x="7418" y="5858"/>
                  </a:lnTo>
                  <a:lnTo>
                    <a:pt x="3775" y="5858"/>
                  </a:lnTo>
                  <a:lnTo>
                    <a:pt x="3775" y="3882"/>
                  </a:lnTo>
                  <a:cubicBezTo>
                    <a:pt x="3775" y="3786"/>
                    <a:pt x="3703" y="3715"/>
                    <a:pt x="3608" y="3715"/>
                  </a:cubicBezTo>
                  <a:cubicBezTo>
                    <a:pt x="3525" y="3715"/>
                    <a:pt x="3441" y="3786"/>
                    <a:pt x="3441" y="3882"/>
                  </a:cubicBezTo>
                  <a:lnTo>
                    <a:pt x="3441" y="5858"/>
                  </a:lnTo>
                  <a:lnTo>
                    <a:pt x="1989" y="5858"/>
                  </a:lnTo>
                  <a:lnTo>
                    <a:pt x="1989" y="703"/>
                  </a:lnTo>
                  <a:cubicBezTo>
                    <a:pt x="1989" y="500"/>
                    <a:pt x="2155" y="334"/>
                    <a:pt x="2358" y="334"/>
                  </a:cubicBezTo>
                  <a:lnTo>
                    <a:pt x="6025" y="334"/>
                  </a:lnTo>
                  <a:cubicBezTo>
                    <a:pt x="6108" y="334"/>
                    <a:pt x="6192" y="262"/>
                    <a:pt x="6192" y="167"/>
                  </a:cubicBezTo>
                  <a:cubicBezTo>
                    <a:pt x="6192" y="84"/>
                    <a:pt x="6108" y="0"/>
                    <a:pt x="6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5" name="Google Shape;1005;p93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6" name="Google Shape;1006;p93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Scene Description</a:t>
            </a:r>
            <a:endParaRPr sz="2700"/>
          </a:p>
        </p:txBody>
      </p:sp>
      <p:sp>
        <p:nvSpPr>
          <p:cNvPr id="1007" name="Google Shape;1007;p93"/>
          <p:cNvSpPr txBox="1"/>
          <p:nvPr>
            <p:ph idx="4294967295" type="body"/>
          </p:nvPr>
        </p:nvSpPr>
        <p:spPr>
          <a:xfrm>
            <a:off x="1109425" y="1414875"/>
            <a:ext cx="6935700" cy="27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●"/>
            </a:pPr>
            <a:r>
              <a:rPr lang="en" sz="1700"/>
              <a:t>We need to describe a scene with text.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●"/>
            </a:pPr>
            <a:r>
              <a:rPr lang="en" sz="1700"/>
              <a:t>We used S3D to find the actions performed in the scene trained on Kinetics 400 dataset.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●"/>
            </a:pPr>
            <a:r>
              <a:rPr lang="en" sz="1700"/>
              <a:t>We used Faster R-CNN to get the objects found in the scene.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●"/>
            </a:pPr>
            <a:r>
              <a:rPr lang="en" sz="1700"/>
              <a:t>We used VRD to get the relationship between objects in the scene.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●"/>
            </a:pPr>
            <a:r>
              <a:rPr lang="en" sz="1700"/>
              <a:t>We also used a ready made OCR (easyocr) to get any textual information in the scene.</a:t>
            </a:r>
            <a:endParaRPr sz="1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8"/>
          <p:cNvSpPr txBox="1"/>
          <p:nvPr>
            <p:ph type="title"/>
          </p:nvPr>
        </p:nvSpPr>
        <p:spPr>
          <a:xfrm>
            <a:off x="3799175" y="2104125"/>
            <a:ext cx="4410600" cy="11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&amp; Competitors</a:t>
            </a:r>
            <a:endParaRPr sz="3500"/>
          </a:p>
        </p:txBody>
      </p:sp>
      <p:pic>
        <p:nvPicPr>
          <p:cNvPr id="592" name="Google Shape;592;p58"/>
          <p:cNvPicPr preferRelativeResize="0"/>
          <p:nvPr/>
        </p:nvPicPr>
        <p:blipFill rotWithShape="1">
          <a:blip r:embed="rId3">
            <a:alphaModFix/>
          </a:blip>
          <a:srcRect b="17225" l="0" r="68078" t="26557"/>
          <a:stretch/>
        </p:blipFill>
        <p:spPr>
          <a:xfrm>
            <a:off x="5492225" y="887062"/>
            <a:ext cx="1024500" cy="1024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593" name="Google Shape;593;p58"/>
          <p:cNvSpPr txBox="1"/>
          <p:nvPr>
            <p:ph idx="2" type="title"/>
          </p:nvPr>
        </p:nvSpPr>
        <p:spPr>
          <a:xfrm>
            <a:off x="3799175" y="998049"/>
            <a:ext cx="4410600" cy="8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0</a:t>
            </a:r>
            <a:r>
              <a:rPr lang="en">
                <a:solidFill>
                  <a:schemeClr val="dk1"/>
                </a:solidFill>
              </a:rPr>
              <a:t>1</a:t>
            </a:r>
            <a:endParaRPr sz="4000">
              <a:solidFill>
                <a:schemeClr val="dk1"/>
              </a:solidFill>
            </a:endParaRPr>
          </a:p>
        </p:txBody>
      </p:sp>
      <p:cxnSp>
        <p:nvCxnSpPr>
          <p:cNvPr id="594" name="Google Shape;594;p58"/>
          <p:cNvCxnSpPr/>
          <p:nvPr/>
        </p:nvCxnSpPr>
        <p:spPr>
          <a:xfrm>
            <a:off x="715350" y="3431625"/>
            <a:ext cx="771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95" name="Google Shape;595;p58"/>
          <p:cNvGrpSpPr/>
          <p:nvPr/>
        </p:nvGrpSpPr>
        <p:grpSpPr>
          <a:xfrm>
            <a:off x="960120" y="709013"/>
            <a:ext cx="680250" cy="359975"/>
            <a:chOff x="960120" y="709013"/>
            <a:chExt cx="680250" cy="359975"/>
          </a:xfrm>
        </p:grpSpPr>
        <p:sp>
          <p:nvSpPr>
            <p:cNvPr id="596" name="Google Shape;596;p58"/>
            <p:cNvSpPr/>
            <p:nvPr/>
          </p:nvSpPr>
          <p:spPr>
            <a:xfrm>
              <a:off x="960120" y="709013"/>
              <a:ext cx="680250" cy="359975"/>
            </a:xfrm>
            <a:custGeom>
              <a:rect b="b" l="l" r="r" t="t"/>
              <a:pathLst>
                <a:path extrusionOk="0" h="14399" w="27210">
                  <a:moveTo>
                    <a:pt x="13605" y="510"/>
                  </a:moveTo>
                  <a:cubicBezTo>
                    <a:pt x="20814" y="510"/>
                    <a:pt x="26700" y="3503"/>
                    <a:pt x="26700" y="7190"/>
                  </a:cubicBezTo>
                  <a:cubicBezTo>
                    <a:pt x="26700" y="10876"/>
                    <a:pt x="20814" y="13890"/>
                    <a:pt x="13605" y="13890"/>
                  </a:cubicBezTo>
                  <a:cubicBezTo>
                    <a:pt x="6375" y="13890"/>
                    <a:pt x="510" y="10876"/>
                    <a:pt x="510" y="7190"/>
                  </a:cubicBezTo>
                  <a:cubicBezTo>
                    <a:pt x="510" y="3503"/>
                    <a:pt x="6375" y="510"/>
                    <a:pt x="13605" y="510"/>
                  </a:cubicBezTo>
                  <a:close/>
                  <a:moveTo>
                    <a:pt x="13605" y="1"/>
                  </a:moveTo>
                  <a:cubicBezTo>
                    <a:pt x="6090" y="1"/>
                    <a:pt x="1" y="3218"/>
                    <a:pt x="1" y="7190"/>
                  </a:cubicBezTo>
                  <a:cubicBezTo>
                    <a:pt x="1" y="11161"/>
                    <a:pt x="6090" y="14399"/>
                    <a:pt x="13605" y="14399"/>
                  </a:cubicBezTo>
                  <a:cubicBezTo>
                    <a:pt x="21100" y="14399"/>
                    <a:pt x="27209" y="11161"/>
                    <a:pt x="27209" y="7190"/>
                  </a:cubicBezTo>
                  <a:cubicBezTo>
                    <a:pt x="27209" y="3218"/>
                    <a:pt x="21100" y="1"/>
                    <a:pt x="1360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58"/>
            <p:cNvSpPr/>
            <p:nvPr/>
          </p:nvSpPr>
          <p:spPr>
            <a:xfrm>
              <a:off x="1055345" y="709013"/>
              <a:ext cx="489300" cy="359975"/>
            </a:xfrm>
            <a:custGeom>
              <a:rect b="b" l="l" r="r" t="t"/>
              <a:pathLst>
                <a:path extrusionOk="0" h="14399" w="19572">
                  <a:moveTo>
                    <a:pt x="9796" y="510"/>
                  </a:moveTo>
                  <a:cubicBezTo>
                    <a:pt x="14908" y="510"/>
                    <a:pt x="19062" y="3503"/>
                    <a:pt x="19062" y="7190"/>
                  </a:cubicBezTo>
                  <a:cubicBezTo>
                    <a:pt x="19062" y="10876"/>
                    <a:pt x="14887" y="13890"/>
                    <a:pt x="9796" y="13890"/>
                  </a:cubicBezTo>
                  <a:cubicBezTo>
                    <a:pt x="4684" y="13890"/>
                    <a:pt x="509" y="10876"/>
                    <a:pt x="509" y="7190"/>
                  </a:cubicBezTo>
                  <a:cubicBezTo>
                    <a:pt x="509" y="3503"/>
                    <a:pt x="4684" y="510"/>
                    <a:pt x="9796" y="510"/>
                  </a:cubicBezTo>
                  <a:close/>
                  <a:moveTo>
                    <a:pt x="9796" y="1"/>
                  </a:moveTo>
                  <a:cubicBezTo>
                    <a:pt x="4399" y="1"/>
                    <a:pt x="0" y="3218"/>
                    <a:pt x="0" y="7190"/>
                  </a:cubicBezTo>
                  <a:cubicBezTo>
                    <a:pt x="0" y="11161"/>
                    <a:pt x="4399" y="14399"/>
                    <a:pt x="9796" y="14399"/>
                  </a:cubicBezTo>
                  <a:cubicBezTo>
                    <a:pt x="15173" y="14399"/>
                    <a:pt x="19571" y="11161"/>
                    <a:pt x="19571" y="7190"/>
                  </a:cubicBezTo>
                  <a:cubicBezTo>
                    <a:pt x="19571" y="3218"/>
                    <a:pt x="15173" y="1"/>
                    <a:pt x="979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58"/>
            <p:cNvSpPr/>
            <p:nvPr/>
          </p:nvSpPr>
          <p:spPr>
            <a:xfrm>
              <a:off x="1172945" y="709013"/>
              <a:ext cx="254100" cy="359975"/>
            </a:xfrm>
            <a:custGeom>
              <a:rect b="b" l="l" r="r" t="t"/>
              <a:pathLst>
                <a:path extrusionOk="0" h="14399" w="10164">
                  <a:moveTo>
                    <a:pt x="5092" y="510"/>
                  </a:moveTo>
                  <a:cubicBezTo>
                    <a:pt x="7617" y="510"/>
                    <a:pt x="9654" y="3503"/>
                    <a:pt x="9654" y="7190"/>
                  </a:cubicBezTo>
                  <a:cubicBezTo>
                    <a:pt x="9654" y="10876"/>
                    <a:pt x="7617" y="13890"/>
                    <a:pt x="5092" y="13890"/>
                  </a:cubicBezTo>
                  <a:cubicBezTo>
                    <a:pt x="2567" y="13890"/>
                    <a:pt x="510" y="10876"/>
                    <a:pt x="510" y="7190"/>
                  </a:cubicBezTo>
                  <a:cubicBezTo>
                    <a:pt x="510" y="3503"/>
                    <a:pt x="2567" y="510"/>
                    <a:pt x="5092" y="510"/>
                  </a:cubicBezTo>
                  <a:close/>
                  <a:moveTo>
                    <a:pt x="5092" y="1"/>
                  </a:moveTo>
                  <a:cubicBezTo>
                    <a:pt x="2282" y="1"/>
                    <a:pt x="1" y="3218"/>
                    <a:pt x="1" y="7190"/>
                  </a:cubicBezTo>
                  <a:cubicBezTo>
                    <a:pt x="1" y="11161"/>
                    <a:pt x="2282" y="14399"/>
                    <a:pt x="5092" y="14399"/>
                  </a:cubicBezTo>
                  <a:cubicBezTo>
                    <a:pt x="7882" y="14399"/>
                    <a:pt x="10163" y="11161"/>
                    <a:pt x="10163" y="7190"/>
                  </a:cubicBezTo>
                  <a:cubicBezTo>
                    <a:pt x="10163" y="3218"/>
                    <a:pt x="7882" y="1"/>
                    <a:pt x="509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58"/>
            <p:cNvSpPr/>
            <p:nvPr/>
          </p:nvSpPr>
          <p:spPr>
            <a:xfrm>
              <a:off x="966245" y="882625"/>
              <a:ext cx="667500" cy="12750"/>
            </a:xfrm>
            <a:custGeom>
              <a:rect b="b" l="l" r="r" t="t"/>
              <a:pathLst>
                <a:path extrusionOk="0" h="510" w="26700">
                  <a:moveTo>
                    <a:pt x="0" y="0"/>
                  </a:moveTo>
                  <a:lnTo>
                    <a:pt x="0" y="509"/>
                  </a:lnTo>
                  <a:lnTo>
                    <a:pt x="26699" y="509"/>
                  </a:lnTo>
                  <a:lnTo>
                    <a:pt x="26699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0" name="Google Shape;600;p58"/>
          <p:cNvSpPr txBox="1"/>
          <p:nvPr>
            <p:ph idx="1" type="subTitle"/>
          </p:nvPr>
        </p:nvSpPr>
        <p:spPr>
          <a:xfrm>
            <a:off x="4660025" y="3663675"/>
            <a:ext cx="26889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1" name="Google Shape;601;p58"/>
          <p:cNvPicPr preferRelativeResize="0"/>
          <p:nvPr/>
        </p:nvPicPr>
        <p:blipFill rotWithShape="1">
          <a:blip r:embed="rId3">
            <a:alphaModFix/>
          </a:blip>
          <a:srcRect b="238" l="44873" r="15932" t="218"/>
          <a:stretch/>
        </p:blipFill>
        <p:spPr>
          <a:xfrm>
            <a:off x="722450" y="548825"/>
            <a:ext cx="2857500" cy="4041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2" name="Google Shape;602;p58"/>
          <p:cNvGrpSpPr/>
          <p:nvPr/>
        </p:nvGrpSpPr>
        <p:grpSpPr>
          <a:xfrm rot="640580">
            <a:off x="2167373" y="965535"/>
            <a:ext cx="838698" cy="759877"/>
            <a:chOff x="7390435" y="3680868"/>
            <a:chExt cx="372073" cy="355243"/>
          </a:xfrm>
        </p:grpSpPr>
        <p:sp>
          <p:nvSpPr>
            <p:cNvPr id="603" name="Google Shape;603;p58"/>
            <p:cNvSpPr/>
            <p:nvPr/>
          </p:nvSpPr>
          <p:spPr>
            <a:xfrm>
              <a:off x="7390435" y="3744950"/>
              <a:ext cx="294178" cy="291162"/>
            </a:xfrm>
            <a:custGeom>
              <a:rect b="b" l="l" r="r" t="t"/>
              <a:pathLst>
                <a:path extrusionOk="0" h="9169" w="9264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58"/>
            <p:cNvSpPr/>
            <p:nvPr/>
          </p:nvSpPr>
          <p:spPr>
            <a:xfrm>
              <a:off x="7408948" y="3772259"/>
              <a:ext cx="259407" cy="236257"/>
            </a:xfrm>
            <a:custGeom>
              <a:rect b="b" l="l" r="r" t="t"/>
              <a:pathLst>
                <a:path extrusionOk="0" h="7440" w="8169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58"/>
            <p:cNvSpPr/>
            <p:nvPr/>
          </p:nvSpPr>
          <p:spPr>
            <a:xfrm>
              <a:off x="7487986" y="3680868"/>
              <a:ext cx="274522" cy="259565"/>
            </a:xfrm>
            <a:custGeom>
              <a:rect b="b" l="l" r="r" t="t"/>
              <a:pathLst>
                <a:path extrusionOk="0" h="8174" w="8645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58"/>
            <p:cNvSpPr/>
            <p:nvPr/>
          </p:nvSpPr>
          <p:spPr>
            <a:xfrm>
              <a:off x="7691758" y="3789502"/>
              <a:ext cx="34073" cy="102918"/>
            </a:xfrm>
            <a:custGeom>
              <a:rect b="b" l="l" r="r" t="t"/>
              <a:pathLst>
                <a:path extrusionOk="0" h="3241" w="1073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58"/>
            <p:cNvSpPr/>
            <p:nvPr/>
          </p:nvSpPr>
          <p:spPr>
            <a:xfrm>
              <a:off x="7536000" y="3708082"/>
              <a:ext cx="173192" cy="72052"/>
            </a:xfrm>
            <a:custGeom>
              <a:rect b="b" l="l" r="r" t="t"/>
              <a:pathLst>
                <a:path extrusionOk="0" h="2269" w="5454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58"/>
            <p:cNvSpPr/>
            <p:nvPr/>
          </p:nvSpPr>
          <p:spPr>
            <a:xfrm>
              <a:off x="7501228" y="3819415"/>
              <a:ext cx="75640" cy="141437"/>
            </a:xfrm>
            <a:custGeom>
              <a:rect b="b" l="l" r="r" t="t"/>
              <a:pathLst>
                <a:path extrusionOk="0" h="4454" w="2382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9" name="Google Shape;609;p58"/>
          <p:cNvGrpSpPr/>
          <p:nvPr/>
        </p:nvGrpSpPr>
        <p:grpSpPr>
          <a:xfrm rot="-995715">
            <a:off x="1323183" y="3181103"/>
            <a:ext cx="680254" cy="651201"/>
            <a:chOff x="1421638" y="4125629"/>
            <a:chExt cx="374709" cy="374010"/>
          </a:xfrm>
        </p:grpSpPr>
        <p:sp>
          <p:nvSpPr>
            <p:cNvPr id="610" name="Google Shape;610;p58"/>
            <p:cNvSpPr/>
            <p:nvPr/>
          </p:nvSpPr>
          <p:spPr>
            <a:xfrm>
              <a:off x="1421638" y="4265954"/>
              <a:ext cx="374709" cy="233685"/>
            </a:xfrm>
            <a:custGeom>
              <a:rect b="b" l="l" r="r" t="t"/>
              <a:pathLst>
                <a:path extrusionOk="0" h="7359" w="1180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58"/>
            <p:cNvSpPr/>
            <p:nvPr/>
          </p:nvSpPr>
          <p:spPr>
            <a:xfrm>
              <a:off x="1428052" y="4125629"/>
              <a:ext cx="356958" cy="215585"/>
            </a:xfrm>
            <a:custGeom>
              <a:rect b="b" l="l" r="r" t="t"/>
              <a:pathLst>
                <a:path extrusionOk="0" h="6789" w="11241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94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Scene Description</a:t>
            </a:r>
            <a:endParaRPr/>
          </a:p>
        </p:txBody>
      </p:sp>
      <p:pic>
        <p:nvPicPr>
          <p:cNvPr id="1013" name="Google Shape;1013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1491700"/>
            <a:ext cx="7717499" cy="307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95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</a:t>
            </a:r>
            <a:endParaRPr/>
          </a:p>
        </p:txBody>
      </p:sp>
      <p:pic>
        <p:nvPicPr>
          <p:cNvPr id="1019" name="Google Shape;1019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1575" y="1225025"/>
            <a:ext cx="4926850" cy="327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96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Scene Description</a:t>
            </a:r>
            <a:endParaRPr/>
          </a:p>
        </p:txBody>
      </p:sp>
      <p:pic>
        <p:nvPicPr>
          <p:cNvPr id="1025" name="Google Shape;1025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2925" y="1280500"/>
            <a:ext cx="4714301" cy="290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97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ResNet: Architecture</a:t>
            </a:r>
            <a:endParaRPr/>
          </a:p>
        </p:txBody>
      </p:sp>
      <p:pic>
        <p:nvPicPr>
          <p:cNvPr id="1031" name="Google Shape;103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1650075"/>
            <a:ext cx="7717500" cy="268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98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Residual Learning</a:t>
            </a:r>
            <a:endParaRPr/>
          </a:p>
        </p:txBody>
      </p:sp>
      <p:pic>
        <p:nvPicPr>
          <p:cNvPr id="1037" name="Google Shape;103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8725" y="1709950"/>
            <a:ext cx="3196650" cy="198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98"/>
          <p:cNvSpPr txBox="1"/>
          <p:nvPr/>
        </p:nvSpPr>
        <p:spPr>
          <a:xfrm>
            <a:off x="888000" y="1465750"/>
            <a:ext cx="41163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- Building block in ResNets</a:t>
            </a:r>
            <a:endParaRPr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- Allows the  information flow from one layer to another easily through </a:t>
            </a:r>
            <a:r>
              <a:rPr b="1" lang="en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Skip Connection</a:t>
            </a:r>
            <a:endParaRPr b="1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- </a:t>
            </a:r>
            <a:r>
              <a:rPr b="1" lang="en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Identity Blocks</a:t>
            </a:r>
            <a:r>
              <a:rPr lang="en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 used if input &amp; output dims are the same.</a:t>
            </a:r>
            <a:endParaRPr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- </a:t>
            </a:r>
            <a:r>
              <a:rPr b="1" lang="en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Convolutional Block</a:t>
            </a:r>
            <a:r>
              <a:rPr lang="en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 helps when they’re different</a:t>
            </a:r>
            <a:endParaRPr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99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Identity Blocks</a:t>
            </a:r>
            <a:endParaRPr/>
          </a:p>
        </p:txBody>
      </p:sp>
      <p:pic>
        <p:nvPicPr>
          <p:cNvPr id="1044" name="Google Shape;104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675" y="1473200"/>
            <a:ext cx="6852650" cy="161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p99"/>
          <p:cNvSpPr txBox="1"/>
          <p:nvPr/>
        </p:nvSpPr>
        <p:spPr>
          <a:xfrm>
            <a:off x="1128725" y="3439700"/>
            <a:ext cx="69489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simply bypassing the input volume to the addition operator</a:t>
            </a:r>
            <a:endParaRPr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100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Block</a:t>
            </a:r>
            <a:endParaRPr/>
          </a:p>
        </p:txBody>
      </p:sp>
      <p:pic>
        <p:nvPicPr>
          <p:cNvPr id="1051" name="Google Shape;1051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225" y="1328025"/>
            <a:ext cx="7293500" cy="168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100"/>
          <p:cNvSpPr txBox="1"/>
          <p:nvPr/>
        </p:nvSpPr>
        <p:spPr>
          <a:xfrm>
            <a:off x="960750" y="3198100"/>
            <a:ext cx="7257900" cy="10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Performs a Conv operation to ensure the volumes at addition operation are the same size.</a:t>
            </a:r>
            <a:endParaRPr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01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Anchor Boxes</a:t>
            </a:r>
            <a:endParaRPr/>
          </a:p>
        </p:txBody>
      </p:sp>
      <p:pic>
        <p:nvPicPr>
          <p:cNvPr id="1058" name="Google Shape;105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1800" y="1204300"/>
            <a:ext cx="4811150" cy="331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02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Anchor Boxes</a:t>
            </a:r>
            <a:endParaRPr/>
          </a:p>
        </p:txBody>
      </p:sp>
      <p:pic>
        <p:nvPicPr>
          <p:cNvPr id="1064" name="Google Shape;1064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1450" y="1128100"/>
            <a:ext cx="5848025" cy="339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03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RPN</a:t>
            </a:r>
            <a:endParaRPr/>
          </a:p>
        </p:txBody>
      </p:sp>
      <p:sp>
        <p:nvSpPr>
          <p:cNvPr id="1070" name="Google Shape;1070;p103"/>
          <p:cNvSpPr txBox="1"/>
          <p:nvPr/>
        </p:nvSpPr>
        <p:spPr>
          <a:xfrm>
            <a:off x="812400" y="1215975"/>
            <a:ext cx="7501500" cy="3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- Filter proposals: </a:t>
            </a:r>
            <a:br>
              <a:rPr lang="en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</a:br>
            <a:r>
              <a:rPr lang="en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a) Remove small boxes</a:t>
            </a:r>
            <a:endParaRPr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b) Remove boxes outside the Images boundary</a:t>
            </a:r>
            <a:endParaRPr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c) Apply Non-Maximum Suppression to remove redundant boxes</a:t>
            </a:r>
            <a:endParaRPr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- Outputs: </a:t>
            </a:r>
            <a:r>
              <a:rPr b="1" lang="en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(4+2)*K+(W*H)</a:t>
            </a:r>
            <a:endParaRPr b="1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a) Score the object of being a background or foreground </a:t>
            </a:r>
            <a:r>
              <a:rPr b="1" lang="en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2K</a:t>
            </a:r>
            <a:endParaRPr b="1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b) Object bounding boxes regressors </a:t>
            </a:r>
            <a:r>
              <a:rPr b="1" lang="en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4K</a:t>
            </a:r>
            <a:endParaRPr b="1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p59"/>
          <p:cNvPicPr preferRelativeResize="0"/>
          <p:nvPr/>
        </p:nvPicPr>
        <p:blipFill rotWithShape="1">
          <a:blip r:embed="rId3">
            <a:alphaModFix/>
          </a:blip>
          <a:srcRect b="17225" l="0" r="68078" t="26557"/>
          <a:stretch/>
        </p:blipFill>
        <p:spPr>
          <a:xfrm>
            <a:off x="1515275" y="1765925"/>
            <a:ext cx="978300" cy="974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17" name="Google Shape;617;p59"/>
          <p:cNvPicPr preferRelativeResize="0"/>
          <p:nvPr/>
        </p:nvPicPr>
        <p:blipFill rotWithShape="1">
          <a:blip r:embed="rId3">
            <a:alphaModFix/>
          </a:blip>
          <a:srcRect b="17225" l="0" r="68078" t="26557"/>
          <a:stretch/>
        </p:blipFill>
        <p:spPr>
          <a:xfrm>
            <a:off x="6650375" y="1765925"/>
            <a:ext cx="978300" cy="974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18" name="Google Shape;618;p59"/>
          <p:cNvPicPr preferRelativeResize="0"/>
          <p:nvPr/>
        </p:nvPicPr>
        <p:blipFill rotWithShape="1">
          <a:blip r:embed="rId3">
            <a:alphaModFix/>
          </a:blip>
          <a:srcRect b="17225" l="0" r="68078" t="26557"/>
          <a:stretch/>
        </p:blipFill>
        <p:spPr>
          <a:xfrm>
            <a:off x="4082825" y="1765925"/>
            <a:ext cx="978300" cy="974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cxnSp>
        <p:nvCxnSpPr>
          <p:cNvPr id="619" name="Google Shape;619;p59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20" name="Google Shape;620;p59"/>
          <p:cNvGrpSpPr/>
          <p:nvPr/>
        </p:nvGrpSpPr>
        <p:grpSpPr>
          <a:xfrm>
            <a:off x="941850" y="756517"/>
            <a:ext cx="804013" cy="347602"/>
            <a:chOff x="941850" y="756517"/>
            <a:chExt cx="804013" cy="347602"/>
          </a:xfrm>
        </p:grpSpPr>
        <p:sp>
          <p:nvSpPr>
            <p:cNvPr id="621" name="Google Shape;621;p59"/>
            <p:cNvSpPr/>
            <p:nvPr/>
          </p:nvSpPr>
          <p:spPr>
            <a:xfrm>
              <a:off x="1511051" y="756517"/>
              <a:ext cx="234812" cy="347602"/>
            </a:xfrm>
            <a:custGeom>
              <a:rect b="b" l="l" r="r" t="t"/>
              <a:pathLst>
                <a:path extrusionOk="0" h="16192" w="10938">
                  <a:moveTo>
                    <a:pt x="327" y="1"/>
                  </a:moveTo>
                  <a:lnTo>
                    <a:pt x="1" y="408"/>
                  </a:lnTo>
                  <a:lnTo>
                    <a:pt x="10102" y="8106"/>
                  </a:lnTo>
                  <a:lnTo>
                    <a:pt x="1" y="15804"/>
                  </a:lnTo>
                  <a:lnTo>
                    <a:pt x="327" y="16191"/>
                  </a:lnTo>
                  <a:lnTo>
                    <a:pt x="10937" y="8106"/>
                  </a:lnTo>
                  <a:lnTo>
                    <a:pt x="327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59"/>
            <p:cNvSpPr/>
            <p:nvPr/>
          </p:nvSpPr>
          <p:spPr>
            <a:xfrm>
              <a:off x="941850" y="924835"/>
              <a:ext cx="776050" cy="10948"/>
            </a:xfrm>
            <a:custGeom>
              <a:rect b="b" l="l" r="r" t="t"/>
              <a:pathLst>
                <a:path extrusionOk="0" h="510" w="36150">
                  <a:moveTo>
                    <a:pt x="1" y="0"/>
                  </a:moveTo>
                  <a:lnTo>
                    <a:pt x="1" y="510"/>
                  </a:lnTo>
                  <a:lnTo>
                    <a:pt x="36150" y="510"/>
                  </a:lnTo>
                  <a:lnTo>
                    <a:pt x="3615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3" name="Google Shape;623;p59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</a:t>
            </a:r>
            <a:endParaRPr/>
          </a:p>
        </p:txBody>
      </p:sp>
      <p:sp>
        <p:nvSpPr>
          <p:cNvPr id="624" name="Google Shape;624;p59"/>
          <p:cNvSpPr txBox="1"/>
          <p:nvPr>
            <p:ph idx="2" type="subTitle"/>
          </p:nvPr>
        </p:nvSpPr>
        <p:spPr>
          <a:xfrm>
            <a:off x="871775" y="2852050"/>
            <a:ext cx="2237400" cy="6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media platforms</a:t>
            </a:r>
            <a:endParaRPr sz="1800"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625" name="Google Shape;625;p59"/>
          <p:cNvSpPr txBox="1"/>
          <p:nvPr>
            <p:ph idx="4" type="subTitle"/>
          </p:nvPr>
        </p:nvSpPr>
        <p:spPr>
          <a:xfrm>
            <a:off x="5964425" y="2899191"/>
            <a:ext cx="2426400" cy="102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very personal public media library</a:t>
            </a:r>
            <a:endParaRPr sz="1800"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626" name="Google Shape;626;p59"/>
          <p:cNvSpPr txBox="1"/>
          <p:nvPr>
            <p:ph idx="6" type="subTitle"/>
          </p:nvPr>
        </p:nvSpPr>
        <p:spPr>
          <a:xfrm>
            <a:off x="3405300" y="2905940"/>
            <a:ext cx="2355600" cy="7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Courses and education sector</a:t>
            </a:r>
            <a:endParaRPr sz="1800">
              <a:latin typeface="Krona One"/>
              <a:ea typeface="Krona One"/>
              <a:cs typeface="Krona One"/>
              <a:sym typeface="Krona One"/>
            </a:endParaRPr>
          </a:p>
        </p:txBody>
      </p:sp>
      <p:grpSp>
        <p:nvGrpSpPr>
          <p:cNvPr id="627" name="Google Shape;627;p59"/>
          <p:cNvGrpSpPr/>
          <p:nvPr/>
        </p:nvGrpSpPr>
        <p:grpSpPr>
          <a:xfrm>
            <a:off x="1576519" y="1904173"/>
            <a:ext cx="853358" cy="676675"/>
            <a:chOff x="2185128" y="2427549"/>
            <a:chExt cx="382758" cy="356595"/>
          </a:xfrm>
        </p:grpSpPr>
        <p:sp>
          <p:nvSpPr>
            <p:cNvPr id="628" name="Google Shape;628;p59"/>
            <p:cNvSpPr/>
            <p:nvPr/>
          </p:nvSpPr>
          <p:spPr>
            <a:xfrm>
              <a:off x="2313584" y="2612467"/>
              <a:ext cx="119417" cy="103853"/>
            </a:xfrm>
            <a:custGeom>
              <a:rect b="b" l="l" r="r" t="t"/>
              <a:pathLst>
                <a:path extrusionOk="0" h="3263" w="3752">
                  <a:moveTo>
                    <a:pt x="1882" y="0"/>
                  </a:moveTo>
                  <a:cubicBezTo>
                    <a:pt x="1775" y="0"/>
                    <a:pt x="1692" y="96"/>
                    <a:pt x="1692" y="203"/>
                  </a:cubicBezTo>
                  <a:lnTo>
                    <a:pt x="1692" y="2013"/>
                  </a:lnTo>
                  <a:lnTo>
                    <a:pt x="120" y="2917"/>
                  </a:lnTo>
                  <a:cubicBezTo>
                    <a:pt x="37" y="2977"/>
                    <a:pt x="1" y="3084"/>
                    <a:pt x="48" y="3179"/>
                  </a:cubicBezTo>
                  <a:cubicBezTo>
                    <a:pt x="84" y="3239"/>
                    <a:pt x="156" y="3263"/>
                    <a:pt x="215" y="3263"/>
                  </a:cubicBezTo>
                  <a:cubicBezTo>
                    <a:pt x="239" y="3263"/>
                    <a:pt x="275" y="3251"/>
                    <a:pt x="298" y="3239"/>
                  </a:cubicBezTo>
                  <a:lnTo>
                    <a:pt x="1870" y="2322"/>
                  </a:lnTo>
                  <a:lnTo>
                    <a:pt x="3430" y="3239"/>
                  </a:lnTo>
                  <a:cubicBezTo>
                    <a:pt x="3454" y="3251"/>
                    <a:pt x="3489" y="3263"/>
                    <a:pt x="3513" y="3263"/>
                  </a:cubicBezTo>
                  <a:cubicBezTo>
                    <a:pt x="3573" y="3263"/>
                    <a:pt x="3656" y="3239"/>
                    <a:pt x="3680" y="3179"/>
                  </a:cubicBezTo>
                  <a:cubicBezTo>
                    <a:pt x="3751" y="3072"/>
                    <a:pt x="3727" y="2965"/>
                    <a:pt x="3632" y="2906"/>
                  </a:cubicBezTo>
                  <a:lnTo>
                    <a:pt x="2073" y="2001"/>
                  </a:lnTo>
                  <a:lnTo>
                    <a:pt x="2073" y="203"/>
                  </a:lnTo>
                  <a:cubicBezTo>
                    <a:pt x="2073" y="96"/>
                    <a:pt x="1989" y="0"/>
                    <a:pt x="1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59"/>
            <p:cNvSpPr/>
            <p:nvPr/>
          </p:nvSpPr>
          <p:spPr>
            <a:xfrm>
              <a:off x="2311706" y="2427549"/>
              <a:ext cx="129633" cy="171327"/>
            </a:xfrm>
            <a:custGeom>
              <a:rect b="b" l="l" r="r" t="t"/>
              <a:pathLst>
                <a:path extrusionOk="0" h="5383" w="4073">
                  <a:moveTo>
                    <a:pt x="2084" y="369"/>
                  </a:moveTo>
                  <a:cubicBezTo>
                    <a:pt x="2584" y="369"/>
                    <a:pt x="2977" y="774"/>
                    <a:pt x="2977" y="1262"/>
                  </a:cubicBezTo>
                  <a:lnTo>
                    <a:pt x="2977" y="1381"/>
                  </a:lnTo>
                  <a:lnTo>
                    <a:pt x="2965" y="1381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3"/>
                    <a:pt x="2548" y="834"/>
                    <a:pt x="2477" y="810"/>
                  </a:cubicBezTo>
                  <a:cubicBezTo>
                    <a:pt x="2468" y="808"/>
                    <a:pt x="2458" y="807"/>
                    <a:pt x="2449" y="807"/>
                  </a:cubicBezTo>
                  <a:cubicBezTo>
                    <a:pt x="2385" y="807"/>
                    <a:pt x="2317" y="841"/>
                    <a:pt x="2286" y="893"/>
                  </a:cubicBezTo>
                  <a:cubicBezTo>
                    <a:pt x="1941" y="1369"/>
                    <a:pt x="1179" y="1369"/>
                    <a:pt x="1167" y="1369"/>
                  </a:cubicBezTo>
                  <a:cubicBezTo>
                    <a:pt x="1155" y="1369"/>
                    <a:pt x="1119" y="1369"/>
                    <a:pt x="1108" y="1381"/>
                  </a:cubicBezTo>
                  <a:lnTo>
                    <a:pt x="1108" y="1262"/>
                  </a:lnTo>
                  <a:cubicBezTo>
                    <a:pt x="1108" y="774"/>
                    <a:pt x="1512" y="369"/>
                    <a:pt x="2001" y="369"/>
                  </a:cubicBezTo>
                  <a:close/>
                  <a:moveTo>
                    <a:pt x="3132" y="1905"/>
                  </a:moveTo>
                  <a:cubicBezTo>
                    <a:pt x="3155" y="1929"/>
                    <a:pt x="3179" y="1953"/>
                    <a:pt x="3179" y="2000"/>
                  </a:cubicBezTo>
                  <a:cubicBezTo>
                    <a:pt x="3179" y="2048"/>
                    <a:pt x="3144" y="2096"/>
                    <a:pt x="3120" y="2119"/>
                  </a:cubicBezTo>
                  <a:lnTo>
                    <a:pt x="3120" y="1905"/>
                  </a:lnTo>
                  <a:close/>
                  <a:moveTo>
                    <a:pt x="977" y="1881"/>
                  </a:moveTo>
                  <a:lnTo>
                    <a:pt x="977" y="2143"/>
                  </a:lnTo>
                  <a:cubicBezTo>
                    <a:pt x="929" y="2108"/>
                    <a:pt x="893" y="2060"/>
                    <a:pt x="893" y="2000"/>
                  </a:cubicBezTo>
                  <a:cubicBezTo>
                    <a:pt x="893" y="1965"/>
                    <a:pt x="917" y="1929"/>
                    <a:pt x="941" y="1905"/>
                  </a:cubicBezTo>
                  <a:cubicBezTo>
                    <a:pt x="953" y="1905"/>
                    <a:pt x="953" y="1905"/>
                    <a:pt x="977" y="1881"/>
                  </a:cubicBezTo>
                  <a:close/>
                  <a:moveTo>
                    <a:pt x="2358" y="1346"/>
                  </a:moveTo>
                  <a:cubicBezTo>
                    <a:pt x="2429" y="1477"/>
                    <a:pt x="2548" y="1619"/>
                    <a:pt x="2715" y="1691"/>
                  </a:cubicBezTo>
                  <a:lnTo>
                    <a:pt x="2715" y="2227"/>
                  </a:lnTo>
                  <a:cubicBezTo>
                    <a:pt x="2739" y="2572"/>
                    <a:pt x="2465" y="2834"/>
                    <a:pt x="2132" y="2834"/>
                  </a:cubicBezTo>
                  <a:lnTo>
                    <a:pt x="1953" y="2834"/>
                  </a:lnTo>
                  <a:cubicBezTo>
                    <a:pt x="1631" y="2834"/>
                    <a:pt x="1346" y="2572"/>
                    <a:pt x="1346" y="2227"/>
                  </a:cubicBezTo>
                  <a:lnTo>
                    <a:pt x="1346" y="1738"/>
                  </a:lnTo>
                  <a:cubicBezTo>
                    <a:pt x="1596" y="1703"/>
                    <a:pt x="2024" y="1619"/>
                    <a:pt x="2358" y="1346"/>
                  </a:cubicBezTo>
                  <a:close/>
                  <a:moveTo>
                    <a:pt x="2262" y="3215"/>
                  </a:moveTo>
                  <a:lnTo>
                    <a:pt x="2262" y="3310"/>
                  </a:lnTo>
                  <a:lnTo>
                    <a:pt x="2251" y="3310"/>
                  </a:lnTo>
                  <a:lnTo>
                    <a:pt x="2048" y="3536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2001" y="0"/>
                  </a:moveTo>
                  <a:cubicBezTo>
                    <a:pt x="1298" y="0"/>
                    <a:pt x="727" y="560"/>
                    <a:pt x="727" y="1262"/>
                  </a:cubicBezTo>
                  <a:lnTo>
                    <a:pt x="727" y="1584"/>
                  </a:lnTo>
                  <a:cubicBezTo>
                    <a:pt x="608" y="1691"/>
                    <a:pt x="536" y="1846"/>
                    <a:pt x="536" y="2000"/>
                  </a:cubicBezTo>
                  <a:cubicBezTo>
                    <a:pt x="536" y="2286"/>
                    <a:pt x="762" y="2524"/>
                    <a:pt x="1024" y="2536"/>
                  </a:cubicBezTo>
                  <a:cubicBezTo>
                    <a:pt x="1108" y="2762"/>
                    <a:pt x="1262" y="2953"/>
                    <a:pt x="1465" y="3072"/>
                  </a:cubicBezTo>
                  <a:lnTo>
                    <a:pt x="1465" y="3179"/>
                  </a:lnTo>
                  <a:lnTo>
                    <a:pt x="691" y="3477"/>
                  </a:lnTo>
                  <a:cubicBezTo>
                    <a:pt x="608" y="3512"/>
                    <a:pt x="0" y="3751"/>
                    <a:pt x="0" y="4525"/>
                  </a:cubicBezTo>
                  <a:lnTo>
                    <a:pt x="0" y="5191"/>
                  </a:lnTo>
                  <a:cubicBezTo>
                    <a:pt x="0" y="5298"/>
                    <a:pt x="96" y="5382"/>
                    <a:pt x="191" y="5382"/>
                  </a:cubicBezTo>
                  <a:lnTo>
                    <a:pt x="667" y="5382"/>
                  </a:lnTo>
                  <a:cubicBezTo>
                    <a:pt x="774" y="5382"/>
                    <a:pt x="869" y="5298"/>
                    <a:pt x="869" y="5191"/>
                  </a:cubicBezTo>
                  <a:cubicBezTo>
                    <a:pt x="869" y="5084"/>
                    <a:pt x="774" y="5001"/>
                    <a:pt x="667" y="5001"/>
                  </a:cubicBezTo>
                  <a:lnTo>
                    <a:pt x="369" y="5001"/>
                  </a:lnTo>
                  <a:lnTo>
                    <a:pt x="369" y="4501"/>
                  </a:lnTo>
                  <a:cubicBezTo>
                    <a:pt x="369" y="3989"/>
                    <a:pt x="786" y="3834"/>
                    <a:pt x="810" y="3822"/>
                  </a:cubicBezTo>
                  <a:lnTo>
                    <a:pt x="822" y="3822"/>
                  </a:lnTo>
                  <a:lnTo>
                    <a:pt x="1536" y="3536"/>
                  </a:lnTo>
                  <a:lnTo>
                    <a:pt x="1905" y="3905"/>
                  </a:lnTo>
                  <a:cubicBezTo>
                    <a:pt x="1941" y="3941"/>
                    <a:pt x="2001" y="3965"/>
                    <a:pt x="2036" y="3965"/>
                  </a:cubicBezTo>
                  <a:cubicBezTo>
                    <a:pt x="2084" y="3965"/>
                    <a:pt x="2143" y="3953"/>
                    <a:pt x="2179" y="3905"/>
                  </a:cubicBezTo>
                  <a:lnTo>
                    <a:pt x="2536" y="3536"/>
                  </a:lnTo>
                  <a:lnTo>
                    <a:pt x="3251" y="3822"/>
                  </a:lnTo>
                  <a:lnTo>
                    <a:pt x="3263" y="3822"/>
                  </a:lnTo>
                  <a:cubicBezTo>
                    <a:pt x="3275" y="3822"/>
                    <a:pt x="3691" y="3989"/>
                    <a:pt x="3691" y="4501"/>
                  </a:cubicBezTo>
                  <a:lnTo>
                    <a:pt x="3691" y="5001"/>
                  </a:lnTo>
                  <a:lnTo>
                    <a:pt x="1310" y="5001"/>
                  </a:lnTo>
                  <a:cubicBezTo>
                    <a:pt x="1203" y="5001"/>
                    <a:pt x="1119" y="5084"/>
                    <a:pt x="1119" y="5191"/>
                  </a:cubicBezTo>
                  <a:cubicBezTo>
                    <a:pt x="1119" y="5298"/>
                    <a:pt x="1203" y="5382"/>
                    <a:pt x="1310" y="5382"/>
                  </a:cubicBezTo>
                  <a:lnTo>
                    <a:pt x="3882" y="5382"/>
                  </a:lnTo>
                  <a:cubicBezTo>
                    <a:pt x="3888" y="5383"/>
                    <a:pt x="3894" y="5383"/>
                    <a:pt x="3900" y="5383"/>
                  </a:cubicBezTo>
                  <a:cubicBezTo>
                    <a:pt x="3989" y="5383"/>
                    <a:pt x="4072" y="5303"/>
                    <a:pt x="4072" y="5203"/>
                  </a:cubicBezTo>
                  <a:lnTo>
                    <a:pt x="4072" y="4536"/>
                  </a:lnTo>
                  <a:cubicBezTo>
                    <a:pt x="4072" y="3763"/>
                    <a:pt x="3477" y="3524"/>
                    <a:pt x="3382" y="3489"/>
                  </a:cubicBezTo>
                  <a:lnTo>
                    <a:pt x="2620" y="3191"/>
                  </a:lnTo>
                  <a:lnTo>
                    <a:pt x="2620" y="3096"/>
                  </a:lnTo>
                  <a:cubicBezTo>
                    <a:pt x="2834" y="2977"/>
                    <a:pt x="2977" y="2774"/>
                    <a:pt x="3048" y="2536"/>
                  </a:cubicBezTo>
                  <a:cubicBezTo>
                    <a:pt x="3322" y="2524"/>
                    <a:pt x="3548" y="2286"/>
                    <a:pt x="3548" y="2000"/>
                  </a:cubicBezTo>
                  <a:cubicBezTo>
                    <a:pt x="3548" y="1846"/>
                    <a:pt x="3465" y="1691"/>
                    <a:pt x="3346" y="1584"/>
                  </a:cubicBezTo>
                  <a:lnTo>
                    <a:pt x="3346" y="1262"/>
                  </a:lnTo>
                  <a:cubicBezTo>
                    <a:pt x="3346" y="560"/>
                    <a:pt x="2786" y="0"/>
                    <a:pt x="20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59"/>
            <p:cNvSpPr/>
            <p:nvPr/>
          </p:nvSpPr>
          <p:spPr>
            <a:xfrm>
              <a:off x="2438252" y="2611703"/>
              <a:ext cx="129633" cy="172441"/>
            </a:xfrm>
            <a:custGeom>
              <a:rect b="b" l="l" r="r" t="t"/>
              <a:pathLst>
                <a:path extrusionOk="0" h="5418" w="4073">
                  <a:moveTo>
                    <a:pt x="2085" y="370"/>
                  </a:moveTo>
                  <a:cubicBezTo>
                    <a:pt x="2573" y="370"/>
                    <a:pt x="2978" y="774"/>
                    <a:pt x="2978" y="1263"/>
                  </a:cubicBezTo>
                  <a:lnTo>
                    <a:pt x="2978" y="1382"/>
                  </a:lnTo>
                  <a:lnTo>
                    <a:pt x="2966" y="1382"/>
                  </a:lnTo>
                  <a:cubicBezTo>
                    <a:pt x="2692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66" y="822"/>
                  </a:cubicBezTo>
                  <a:cubicBezTo>
                    <a:pt x="2450" y="817"/>
                    <a:pt x="2435" y="815"/>
                    <a:pt x="2420" y="815"/>
                  </a:cubicBezTo>
                  <a:cubicBezTo>
                    <a:pt x="2365" y="815"/>
                    <a:pt x="2313" y="847"/>
                    <a:pt x="2275" y="894"/>
                  </a:cubicBezTo>
                  <a:cubicBezTo>
                    <a:pt x="1942" y="1370"/>
                    <a:pt x="1180" y="1382"/>
                    <a:pt x="1168" y="1382"/>
                  </a:cubicBezTo>
                  <a:lnTo>
                    <a:pt x="1096" y="1382"/>
                  </a:lnTo>
                  <a:lnTo>
                    <a:pt x="1096" y="1263"/>
                  </a:lnTo>
                  <a:cubicBezTo>
                    <a:pt x="1096" y="774"/>
                    <a:pt x="1501" y="370"/>
                    <a:pt x="1989" y="370"/>
                  </a:cubicBezTo>
                  <a:close/>
                  <a:moveTo>
                    <a:pt x="3132" y="1906"/>
                  </a:moveTo>
                  <a:cubicBezTo>
                    <a:pt x="3156" y="1929"/>
                    <a:pt x="3168" y="1965"/>
                    <a:pt x="3168" y="2013"/>
                  </a:cubicBezTo>
                  <a:cubicBezTo>
                    <a:pt x="3168" y="2048"/>
                    <a:pt x="3144" y="2096"/>
                    <a:pt x="3109" y="2132"/>
                  </a:cubicBezTo>
                  <a:lnTo>
                    <a:pt x="3109" y="1906"/>
                  </a:lnTo>
                  <a:close/>
                  <a:moveTo>
                    <a:pt x="965" y="1894"/>
                  </a:moveTo>
                  <a:lnTo>
                    <a:pt x="965" y="2144"/>
                  </a:lnTo>
                  <a:cubicBezTo>
                    <a:pt x="930" y="2108"/>
                    <a:pt x="894" y="2072"/>
                    <a:pt x="894" y="2013"/>
                  </a:cubicBezTo>
                  <a:cubicBezTo>
                    <a:pt x="894" y="1965"/>
                    <a:pt x="906" y="1929"/>
                    <a:pt x="942" y="1906"/>
                  </a:cubicBezTo>
                  <a:cubicBezTo>
                    <a:pt x="953" y="1906"/>
                    <a:pt x="953" y="1906"/>
                    <a:pt x="965" y="1894"/>
                  </a:cubicBezTo>
                  <a:close/>
                  <a:moveTo>
                    <a:pt x="2347" y="1358"/>
                  </a:moveTo>
                  <a:cubicBezTo>
                    <a:pt x="2430" y="1489"/>
                    <a:pt x="2549" y="1620"/>
                    <a:pt x="2704" y="1691"/>
                  </a:cubicBezTo>
                  <a:lnTo>
                    <a:pt x="2704" y="2227"/>
                  </a:lnTo>
                  <a:cubicBezTo>
                    <a:pt x="2739" y="2572"/>
                    <a:pt x="2454" y="2846"/>
                    <a:pt x="2132" y="2846"/>
                  </a:cubicBezTo>
                  <a:lnTo>
                    <a:pt x="1954" y="2846"/>
                  </a:lnTo>
                  <a:cubicBezTo>
                    <a:pt x="1620" y="2846"/>
                    <a:pt x="1334" y="2572"/>
                    <a:pt x="1334" y="2227"/>
                  </a:cubicBezTo>
                  <a:lnTo>
                    <a:pt x="1334" y="1739"/>
                  </a:lnTo>
                  <a:cubicBezTo>
                    <a:pt x="1596" y="1715"/>
                    <a:pt x="2025" y="1620"/>
                    <a:pt x="2347" y="1358"/>
                  </a:cubicBezTo>
                  <a:close/>
                  <a:moveTo>
                    <a:pt x="2263" y="3215"/>
                  </a:moveTo>
                  <a:lnTo>
                    <a:pt x="2251" y="3322"/>
                  </a:lnTo>
                  <a:lnTo>
                    <a:pt x="2037" y="3537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1989" y="1"/>
                  </a:moveTo>
                  <a:cubicBezTo>
                    <a:pt x="1299" y="1"/>
                    <a:pt x="727" y="560"/>
                    <a:pt x="727" y="1263"/>
                  </a:cubicBezTo>
                  <a:lnTo>
                    <a:pt x="727" y="1596"/>
                  </a:lnTo>
                  <a:cubicBezTo>
                    <a:pt x="608" y="1691"/>
                    <a:pt x="537" y="1846"/>
                    <a:pt x="537" y="2013"/>
                  </a:cubicBezTo>
                  <a:cubicBezTo>
                    <a:pt x="537" y="2287"/>
                    <a:pt x="763" y="2525"/>
                    <a:pt x="1025" y="2549"/>
                  </a:cubicBezTo>
                  <a:cubicBezTo>
                    <a:pt x="1096" y="2763"/>
                    <a:pt x="1263" y="2965"/>
                    <a:pt x="1454" y="3084"/>
                  </a:cubicBezTo>
                  <a:lnTo>
                    <a:pt x="1454" y="3180"/>
                  </a:lnTo>
                  <a:lnTo>
                    <a:pt x="680" y="3477"/>
                  </a:lnTo>
                  <a:cubicBezTo>
                    <a:pt x="608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84" y="5382"/>
                    <a:pt x="191" y="5382"/>
                  </a:cubicBezTo>
                  <a:lnTo>
                    <a:pt x="668" y="5382"/>
                  </a:lnTo>
                  <a:cubicBezTo>
                    <a:pt x="775" y="5382"/>
                    <a:pt x="858" y="5299"/>
                    <a:pt x="858" y="5192"/>
                  </a:cubicBezTo>
                  <a:cubicBezTo>
                    <a:pt x="858" y="5085"/>
                    <a:pt x="775" y="5001"/>
                    <a:pt x="668" y="5001"/>
                  </a:cubicBezTo>
                  <a:lnTo>
                    <a:pt x="370" y="5001"/>
                  </a:lnTo>
                  <a:lnTo>
                    <a:pt x="370" y="4537"/>
                  </a:lnTo>
                  <a:cubicBezTo>
                    <a:pt x="370" y="4013"/>
                    <a:pt x="787" y="3870"/>
                    <a:pt x="799" y="3858"/>
                  </a:cubicBezTo>
                  <a:lnTo>
                    <a:pt x="823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30" y="3977"/>
                    <a:pt x="1989" y="4001"/>
                    <a:pt x="2037" y="4001"/>
                  </a:cubicBezTo>
                  <a:cubicBezTo>
                    <a:pt x="2085" y="4001"/>
                    <a:pt x="2144" y="3989"/>
                    <a:pt x="2168" y="3942"/>
                  </a:cubicBezTo>
                  <a:lnTo>
                    <a:pt x="2525" y="3572"/>
                  </a:lnTo>
                  <a:lnTo>
                    <a:pt x="3239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1" y="5025"/>
                  </a:lnTo>
                  <a:cubicBezTo>
                    <a:pt x="1204" y="5025"/>
                    <a:pt x="1120" y="5120"/>
                    <a:pt x="1120" y="5215"/>
                  </a:cubicBezTo>
                  <a:cubicBezTo>
                    <a:pt x="1120" y="5323"/>
                    <a:pt x="1204" y="5418"/>
                    <a:pt x="1311" y="5418"/>
                  </a:cubicBezTo>
                  <a:lnTo>
                    <a:pt x="3882" y="5418"/>
                  </a:lnTo>
                  <a:cubicBezTo>
                    <a:pt x="3990" y="5418"/>
                    <a:pt x="4073" y="5323"/>
                    <a:pt x="4073" y="5215"/>
                  </a:cubicBezTo>
                  <a:lnTo>
                    <a:pt x="4073" y="4537"/>
                  </a:lnTo>
                  <a:cubicBezTo>
                    <a:pt x="4061" y="3763"/>
                    <a:pt x="3454" y="3525"/>
                    <a:pt x="3382" y="3501"/>
                  </a:cubicBezTo>
                  <a:lnTo>
                    <a:pt x="2620" y="3203"/>
                  </a:lnTo>
                  <a:lnTo>
                    <a:pt x="2620" y="3096"/>
                  </a:lnTo>
                  <a:cubicBezTo>
                    <a:pt x="2823" y="2977"/>
                    <a:pt x="2978" y="2787"/>
                    <a:pt x="3049" y="2560"/>
                  </a:cubicBezTo>
                  <a:cubicBezTo>
                    <a:pt x="3323" y="2549"/>
                    <a:pt x="3537" y="2310"/>
                    <a:pt x="3537" y="2025"/>
                  </a:cubicBezTo>
                  <a:cubicBezTo>
                    <a:pt x="3537" y="1858"/>
                    <a:pt x="3466" y="1703"/>
                    <a:pt x="3347" y="1608"/>
                  </a:cubicBezTo>
                  <a:lnTo>
                    <a:pt x="3347" y="1263"/>
                  </a:lnTo>
                  <a:cubicBezTo>
                    <a:pt x="3347" y="560"/>
                    <a:pt x="2787" y="1"/>
                    <a:pt x="2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59"/>
            <p:cNvSpPr/>
            <p:nvPr/>
          </p:nvSpPr>
          <p:spPr>
            <a:xfrm>
              <a:off x="2185128" y="2611703"/>
              <a:ext cx="130015" cy="172441"/>
            </a:xfrm>
            <a:custGeom>
              <a:rect b="b" l="l" r="r" t="t"/>
              <a:pathLst>
                <a:path extrusionOk="0" h="5418" w="4085">
                  <a:moveTo>
                    <a:pt x="2084" y="370"/>
                  </a:moveTo>
                  <a:cubicBezTo>
                    <a:pt x="2584" y="370"/>
                    <a:pt x="2977" y="774"/>
                    <a:pt x="2977" y="1263"/>
                  </a:cubicBezTo>
                  <a:lnTo>
                    <a:pt x="2977" y="1382"/>
                  </a:lnTo>
                  <a:lnTo>
                    <a:pt x="2965" y="1382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77" y="822"/>
                  </a:cubicBezTo>
                  <a:cubicBezTo>
                    <a:pt x="2462" y="817"/>
                    <a:pt x="2446" y="815"/>
                    <a:pt x="2430" y="815"/>
                  </a:cubicBezTo>
                  <a:cubicBezTo>
                    <a:pt x="2372" y="815"/>
                    <a:pt x="2315" y="847"/>
                    <a:pt x="2287" y="894"/>
                  </a:cubicBezTo>
                  <a:cubicBezTo>
                    <a:pt x="1941" y="1370"/>
                    <a:pt x="1179" y="1382"/>
                    <a:pt x="1167" y="1382"/>
                  </a:cubicBezTo>
                  <a:lnTo>
                    <a:pt x="1108" y="1382"/>
                  </a:lnTo>
                  <a:lnTo>
                    <a:pt x="1108" y="1263"/>
                  </a:lnTo>
                  <a:cubicBezTo>
                    <a:pt x="1108" y="774"/>
                    <a:pt x="1513" y="370"/>
                    <a:pt x="2001" y="370"/>
                  </a:cubicBezTo>
                  <a:close/>
                  <a:moveTo>
                    <a:pt x="3132" y="1906"/>
                  </a:moveTo>
                  <a:cubicBezTo>
                    <a:pt x="3168" y="1929"/>
                    <a:pt x="3180" y="1965"/>
                    <a:pt x="3180" y="2013"/>
                  </a:cubicBezTo>
                  <a:cubicBezTo>
                    <a:pt x="3180" y="2048"/>
                    <a:pt x="3144" y="2096"/>
                    <a:pt x="3120" y="2132"/>
                  </a:cubicBezTo>
                  <a:lnTo>
                    <a:pt x="3120" y="1906"/>
                  </a:lnTo>
                  <a:close/>
                  <a:moveTo>
                    <a:pt x="977" y="1894"/>
                  </a:moveTo>
                  <a:lnTo>
                    <a:pt x="977" y="2144"/>
                  </a:lnTo>
                  <a:cubicBezTo>
                    <a:pt x="929" y="2108"/>
                    <a:pt x="905" y="2072"/>
                    <a:pt x="905" y="2013"/>
                  </a:cubicBezTo>
                  <a:cubicBezTo>
                    <a:pt x="905" y="1965"/>
                    <a:pt x="917" y="1929"/>
                    <a:pt x="941" y="1906"/>
                  </a:cubicBezTo>
                  <a:cubicBezTo>
                    <a:pt x="965" y="1906"/>
                    <a:pt x="965" y="1906"/>
                    <a:pt x="977" y="1894"/>
                  </a:cubicBezTo>
                  <a:close/>
                  <a:moveTo>
                    <a:pt x="2358" y="1358"/>
                  </a:moveTo>
                  <a:cubicBezTo>
                    <a:pt x="2429" y="1489"/>
                    <a:pt x="2549" y="1620"/>
                    <a:pt x="2715" y="1691"/>
                  </a:cubicBezTo>
                  <a:lnTo>
                    <a:pt x="2715" y="2227"/>
                  </a:lnTo>
                  <a:cubicBezTo>
                    <a:pt x="2727" y="2572"/>
                    <a:pt x="2465" y="2846"/>
                    <a:pt x="2132" y="2846"/>
                  </a:cubicBezTo>
                  <a:lnTo>
                    <a:pt x="1953" y="2846"/>
                  </a:lnTo>
                  <a:cubicBezTo>
                    <a:pt x="1632" y="2846"/>
                    <a:pt x="1346" y="2572"/>
                    <a:pt x="1346" y="2227"/>
                  </a:cubicBezTo>
                  <a:lnTo>
                    <a:pt x="1346" y="1739"/>
                  </a:lnTo>
                  <a:cubicBezTo>
                    <a:pt x="1596" y="1715"/>
                    <a:pt x="2037" y="1620"/>
                    <a:pt x="2358" y="1358"/>
                  </a:cubicBezTo>
                  <a:close/>
                  <a:moveTo>
                    <a:pt x="2275" y="3215"/>
                  </a:moveTo>
                  <a:lnTo>
                    <a:pt x="2251" y="3322"/>
                  </a:lnTo>
                  <a:lnTo>
                    <a:pt x="2048" y="3537"/>
                  </a:lnTo>
                  <a:lnTo>
                    <a:pt x="1858" y="3346"/>
                  </a:lnTo>
                  <a:lnTo>
                    <a:pt x="1858" y="3215"/>
                  </a:lnTo>
                  <a:close/>
                  <a:moveTo>
                    <a:pt x="2001" y="1"/>
                  </a:moveTo>
                  <a:cubicBezTo>
                    <a:pt x="1298" y="1"/>
                    <a:pt x="739" y="560"/>
                    <a:pt x="739" y="1263"/>
                  </a:cubicBezTo>
                  <a:lnTo>
                    <a:pt x="739" y="1596"/>
                  </a:lnTo>
                  <a:cubicBezTo>
                    <a:pt x="620" y="1691"/>
                    <a:pt x="536" y="1846"/>
                    <a:pt x="536" y="2013"/>
                  </a:cubicBezTo>
                  <a:cubicBezTo>
                    <a:pt x="536" y="2287"/>
                    <a:pt x="763" y="2525"/>
                    <a:pt x="1036" y="2549"/>
                  </a:cubicBezTo>
                  <a:cubicBezTo>
                    <a:pt x="1108" y="2763"/>
                    <a:pt x="1275" y="2965"/>
                    <a:pt x="1465" y="3084"/>
                  </a:cubicBezTo>
                  <a:lnTo>
                    <a:pt x="1465" y="3180"/>
                  </a:lnTo>
                  <a:lnTo>
                    <a:pt x="691" y="3477"/>
                  </a:lnTo>
                  <a:cubicBezTo>
                    <a:pt x="620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96" y="5382"/>
                    <a:pt x="203" y="5382"/>
                  </a:cubicBezTo>
                  <a:lnTo>
                    <a:pt x="679" y="5382"/>
                  </a:lnTo>
                  <a:cubicBezTo>
                    <a:pt x="775" y="5382"/>
                    <a:pt x="870" y="5299"/>
                    <a:pt x="870" y="5192"/>
                  </a:cubicBezTo>
                  <a:cubicBezTo>
                    <a:pt x="870" y="5085"/>
                    <a:pt x="775" y="5001"/>
                    <a:pt x="679" y="5001"/>
                  </a:cubicBezTo>
                  <a:lnTo>
                    <a:pt x="382" y="5001"/>
                  </a:lnTo>
                  <a:lnTo>
                    <a:pt x="382" y="4537"/>
                  </a:lnTo>
                  <a:cubicBezTo>
                    <a:pt x="382" y="4013"/>
                    <a:pt x="798" y="3870"/>
                    <a:pt x="810" y="3858"/>
                  </a:cubicBezTo>
                  <a:lnTo>
                    <a:pt x="822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41" y="3977"/>
                    <a:pt x="2001" y="4001"/>
                    <a:pt x="2048" y="4001"/>
                  </a:cubicBezTo>
                  <a:cubicBezTo>
                    <a:pt x="2084" y="4001"/>
                    <a:pt x="2144" y="3989"/>
                    <a:pt x="2179" y="3942"/>
                  </a:cubicBezTo>
                  <a:lnTo>
                    <a:pt x="2537" y="3572"/>
                  </a:lnTo>
                  <a:lnTo>
                    <a:pt x="3251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0" y="5025"/>
                  </a:lnTo>
                  <a:cubicBezTo>
                    <a:pt x="1215" y="5025"/>
                    <a:pt x="1120" y="5120"/>
                    <a:pt x="1120" y="5215"/>
                  </a:cubicBezTo>
                  <a:cubicBezTo>
                    <a:pt x="1120" y="5323"/>
                    <a:pt x="1215" y="5418"/>
                    <a:pt x="1310" y="5418"/>
                  </a:cubicBezTo>
                  <a:lnTo>
                    <a:pt x="3894" y="5418"/>
                  </a:lnTo>
                  <a:cubicBezTo>
                    <a:pt x="3989" y="5418"/>
                    <a:pt x="4084" y="5323"/>
                    <a:pt x="4084" y="5215"/>
                  </a:cubicBezTo>
                  <a:lnTo>
                    <a:pt x="4084" y="4537"/>
                  </a:lnTo>
                  <a:cubicBezTo>
                    <a:pt x="4061" y="3763"/>
                    <a:pt x="3465" y="3525"/>
                    <a:pt x="3382" y="3501"/>
                  </a:cubicBezTo>
                  <a:lnTo>
                    <a:pt x="2632" y="3203"/>
                  </a:lnTo>
                  <a:lnTo>
                    <a:pt x="2632" y="3096"/>
                  </a:lnTo>
                  <a:cubicBezTo>
                    <a:pt x="2834" y="2977"/>
                    <a:pt x="2977" y="2787"/>
                    <a:pt x="3061" y="2560"/>
                  </a:cubicBezTo>
                  <a:cubicBezTo>
                    <a:pt x="3322" y="2549"/>
                    <a:pt x="3549" y="2310"/>
                    <a:pt x="3549" y="2025"/>
                  </a:cubicBezTo>
                  <a:cubicBezTo>
                    <a:pt x="3549" y="1858"/>
                    <a:pt x="3477" y="1703"/>
                    <a:pt x="3358" y="1608"/>
                  </a:cubicBezTo>
                  <a:lnTo>
                    <a:pt x="3358" y="1263"/>
                  </a:lnTo>
                  <a:cubicBezTo>
                    <a:pt x="3358" y="560"/>
                    <a:pt x="2787" y="1"/>
                    <a:pt x="20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2" name="Google Shape;632;p59"/>
          <p:cNvGrpSpPr/>
          <p:nvPr/>
        </p:nvGrpSpPr>
        <p:grpSpPr>
          <a:xfrm>
            <a:off x="4179191" y="1965500"/>
            <a:ext cx="804015" cy="610188"/>
            <a:chOff x="3042703" y="1529137"/>
            <a:chExt cx="411535" cy="315587"/>
          </a:xfrm>
        </p:grpSpPr>
        <p:sp>
          <p:nvSpPr>
            <p:cNvPr id="633" name="Google Shape;633;p59"/>
            <p:cNvSpPr/>
            <p:nvPr/>
          </p:nvSpPr>
          <p:spPr>
            <a:xfrm>
              <a:off x="3042703" y="1529137"/>
              <a:ext cx="411535" cy="315587"/>
            </a:xfrm>
            <a:custGeom>
              <a:rect b="b" l="l" r="r" t="t"/>
              <a:pathLst>
                <a:path extrusionOk="0" h="9907" w="12919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lnTo>
                    <a:pt x="1" y="9716"/>
                  </a:lnTo>
                  <a:cubicBezTo>
                    <a:pt x="1" y="9823"/>
                    <a:pt x="96" y="9906"/>
                    <a:pt x="191" y="9906"/>
                  </a:cubicBezTo>
                  <a:lnTo>
                    <a:pt x="2394" y="9906"/>
                  </a:lnTo>
                  <a:cubicBezTo>
                    <a:pt x="2501" y="9906"/>
                    <a:pt x="2584" y="9823"/>
                    <a:pt x="2584" y="9716"/>
                  </a:cubicBezTo>
                  <a:cubicBezTo>
                    <a:pt x="2584" y="9609"/>
                    <a:pt x="2501" y="9525"/>
                    <a:pt x="2394" y="9525"/>
                  </a:cubicBezTo>
                  <a:lnTo>
                    <a:pt x="382" y="9525"/>
                  </a:lnTo>
                  <a:lnTo>
                    <a:pt x="382" y="7989"/>
                  </a:lnTo>
                  <a:lnTo>
                    <a:pt x="8287" y="7989"/>
                  </a:lnTo>
                  <a:cubicBezTo>
                    <a:pt x="8394" y="7989"/>
                    <a:pt x="8478" y="7894"/>
                    <a:pt x="8478" y="7799"/>
                  </a:cubicBezTo>
                  <a:cubicBezTo>
                    <a:pt x="8478" y="7692"/>
                    <a:pt x="8394" y="7596"/>
                    <a:pt x="8287" y="7596"/>
                  </a:cubicBezTo>
                  <a:lnTo>
                    <a:pt x="382" y="7596"/>
                  </a:lnTo>
                  <a:lnTo>
                    <a:pt x="382" y="2167"/>
                  </a:lnTo>
                  <a:lnTo>
                    <a:pt x="12550" y="2167"/>
                  </a:lnTo>
                  <a:lnTo>
                    <a:pt x="12550" y="7596"/>
                  </a:lnTo>
                  <a:lnTo>
                    <a:pt x="9287" y="7596"/>
                  </a:lnTo>
                  <a:cubicBezTo>
                    <a:pt x="9180" y="7596"/>
                    <a:pt x="9097" y="7692"/>
                    <a:pt x="9097" y="7799"/>
                  </a:cubicBezTo>
                  <a:cubicBezTo>
                    <a:pt x="9097" y="7894"/>
                    <a:pt x="9180" y="7989"/>
                    <a:pt x="9287" y="7989"/>
                  </a:cubicBezTo>
                  <a:lnTo>
                    <a:pt x="12538" y="7989"/>
                  </a:lnTo>
                  <a:lnTo>
                    <a:pt x="12538" y="9525"/>
                  </a:lnTo>
                  <a:lnTo>
                    <a:pt x="3251" y="9525"/>
                  </a:lnTo>
                  <a:cubicBezTo>
                    <a:pt x="3144" y="9525"/>
                    <a:pt x="3049" y="9609"/>
                    <a:pt x="3049" y="9716"/>
                  </a:cubicBezTo>
                  <a:cubicBezTo>
                    <a:pt x="3049" y="9823"/>
                    <a:pt x="3144" y="9906"/>
                    <a:pt x="3251" y="9906"/>
                  </a:cubicBezTo>
                  <a:lnTo>
                    <a:pt x="12728" y="9906"/>
                  </a:lnTo>
                  <a:cubicBezTo>
                    <a:pt x="12835" y="9906"/>
                    <a:pt x="12919" y="9823"/>
                    <a:pt x="12919" y="9716"/>
                  </a:cubicBezTo>
                  <a:lnTo>
                    <a:pt x="12919" y="191"/>
                  </a:lnTo>
                  <a:cubicBezTo>
                    <a:pt x="12907" y="84"/>
                    <a:pt x="12835" y="0"/>
                    <a:pt x="12728" y="0"/>
                  </a:cubicBezTo>
                  <a:lnTo>
                    <a:pt x="6859" y="0"/>
                  </a:lnTo>
                  <a:cubicBezTo>
                    <a:pt x="6763" y="0"/>
                    <a:pt x="6668" y="84"/>
                    <a:pt x="6668" y="191"/>
                  </a:cubicBezTo>
                  <a:cubicBezTo>
                    <a:pt x="6668" y="298"/>
                    <a:pt x="6763" y="381"/>
                    <a:pt x="6859" y="381"/>
                  </a:cubicBezTo>
                  <a:lnTo>
                    <a:pt x="12538" y="381"/>
                  </a:lnTo>
                  <a:lnTo>
                    <a:pt x="12538" y="1810"/>
                  </a:lnTo>
                  <a:lnTo>
                    <a:pt x="370" y="1810"/>
                  </a:lnTo>
                  <a:lnTo>
                    <a:pt x="370" y="381"/>
                  </a:lnTo>
                  <a:lnTo>
                    <a:pt x="6001" y="381"/>
                  </a:lnTo>
                  <a:cubicBezTo>
                    <a:pt x="6108" y="381"/>
                    <a:pt x="6192" y="298"/>
                    <a:pt x="6192" y="191"/>
                  </a:cubicBezTo>
                  <a:cubicBezTo>
                    <a:pt x="6192" y="84"/>
                    <a:pt x="6097" y="0"/>
                    <a:pt x="6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59"/>
            <p:cNvSpPr/>
            <p:nvPr/>
          </p:nvSpPr>
          <p:spPr>
            <a:xfrm>
              <a:off x="3077967" y="1557965"/>
              <a:ext cx="12169" cy="12551"/>
            </a:xfrm>
            <a:custGeom>
              <a:rect b="b" l="l" r="r" t="t"/>
              <a:pathLst>
                <a:path extrusionOk="0" h="394" w="382">
                  <a:moveTo>
                    <a:pt x="191" y="0"/>
                  </a:moveTo>
                  <a:cubicBezTo>
                    <a:pt x="84" y="0"/>
                    <a:pt x="1" y="95"/>
                    <a:pt x="1" y="191"/>
                  </a:cubicBezTo>
                  <a:cubicBezTo>
                    <a:pt x="1" y="298"/>
                    <a:pt x="84" y="393"/>
                    <a:pt x="191" y="393"/>
                  </a:cubicBezTo>
                  <a:cubicBezTo>
                    <a:pt x="298" y="393"/>
                    <a:pt x="382" y="298"/>
                    <a:pt x="382" y="191"/>
                  </a:cubicBezTo>
                  <a:cubicBezTo>
                    <a:pt x="382" y="95"/>
                    <a:pt x="298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59"/>
            <p:cNvSpPr/>
            <p:nvPr/>
          </p:nvSpPr>
          <p:spPr>
            <a:xfrm>
              <a:off x="3099978" y="1557965"/>
              <a:ext cx="12551" cy="12551"/>
            </a:xfrm>
            <a:custGeom>
              <a:rect b="b" l="l" r="r" t="t"/>
              <a:pathLst>
                <a:path extrusionOk="0" h="394" w="394">
                  <a:moveTo>
                    <a:pt x="203" y="0"/>
                  </a:moveTo>
                  <a:cubicBezTo>
                    <a:pt x="96" y="0"/>
                    <a:pt x="0" y="95"/>
                    <a:pt x="0" y="191"/>
                  </a:cubicBezTo>
                  <a:cubicBezTo>
                    <a:pt x="0" y="298"/>
                    <a:pt x="96" y="393"/>
                    <a:pt x="203" y="393"/>
                  </a:cubicBezTo>
                  <a:cubicBezTo>
                    <a:pt x="298" y="393"/>
                    <a:pt x="393" y="298"/>
                    <a:pt x="393" y="191"/>
                  </a:cubicBezTo>
                  <a:cubicBezTo>
                    <a:pt x="393" y="95"/>
                    <a:pt x="298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59"/>
            <p:cNvSpPr/>
            <p:nvPr/>
          </p:nvSpPr>
          <p:spPr>
            <a:xfrm>
              <a:off x="3122341" y="1557965"/>
              <a:ext cx="12551" cy="12551"/>
            </a:xfrm>
            <a:custGeom>
              <a:rect b="b" l="l" r="r" t="t"/>
              <a:pathLst>
                <a:path extrusionOk="0" h="394" w="394">
                  <a:moveTo>
                    <a:pt x="191" y="0"/>
                  </a:moveTo>
                  <a:cubicBezTo>
                    <a:pt x="96" y="0"/>
                    <a:pt x="1" y="95"/>
                    <a:pt x="1" y="191"/>
                  </a:cubicBezTo>
                  <a:cubicBezTo>
                    <a:pt x="1" y="298"/>
                    <a:pt x="96" y="393"/>
                    <a:pt x="191" y="393"/>
                  </a:cubicBezTo>
                  <a:cubicBezTo>
                    <a:pt x="298" y="393"/>
                    <a:pt x="394" y="298"/>
                    <a:pt x="394" y="191"/>
                  </a:cubicBezTo>
                  <a:cubicBezTo>
                    <a:pt x="394" y="95"/>
                    <a:pt x="298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59"/>
            <p:cNvSpPr/>
            <p:nvPr/>
          </p:nvSpPr>
          <p:spPr>
            <a:xfrm>
              <a:off x="3342331" y="1557965"/>
              <a:ext cx="79669" cy="12551"/>
            </a:xfrm>
            <a:custGeom>
              <a:rect b="b" l="l" r="r" t="t"/>
              <a:pathLst>
                <a:path extrusionOk="0" h="394" w="2501">
                  <a:moveTo>
                    <a:pt x="191" y="0"/>
                  </a:moveTo>
                  <a:cubicBezTo>
                    <a:pt x="84" y="0"/>
                    <a:pt x="0" y="95"/>
                    <a:pt x="0" y="191"/>
                  </a:cubicBezTo>
                  <a:cubicBezTo>
                    <a:pt x="0" y="298"/>
                    <a:pt x="96" y="393"/>
                    <a:pt x="191" y="393"/>
                  </a:cubicBezTo>
                  <a:lnTo>
                    <a:pt x="2310" y="393"/>
                  </a:lnTo>
                  <a:cubicBezTo>
                    <a:pt x="2417" y="393"/>
                    <a:pt x="2501" y="298"/>
                    <a:pt x="2501" y="191"/>
                  </a:cubicBezTo>
                  <a:cubicBezTo>
                    <a:pt x="2501" y="95"/>
                    <a:pt x="2417" y="0"/>
                    <a:pt x="2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59"/>
            <p:cNvSpPr/>
            <p:nvPr/>
          </p:nvSpPr>
          <p:spPr>
            <a:xfrm>
              <a:off x="3306303" y="1557965"/>
              <a:ext cx="26949" cy="12551"/>
            </a:xfrm>
            <a:custGeom>
              <a:rect b="b" l="l" r="r" t="t"/>
              <a:pathLst>
                <a:path extrusionOk="0" h="394" w="846">
                  <a:moveTo>
                    <a:pt x="191" y="0"/>
                  </a:moveTo>
                  <a:cubicBezTo>
                    <a:pt x="96" y="0"/>
                    <a:pt x="0" y="95"/>
                    <a:pt x="0" y="191"/>
                  </a:cubicBezTo>
                  <a:cubicBezTo>
                    <a:pt x="0" y="298"/>
                    <a:pt x="96" y="393"/>
                    <a:pt x="191" y="393"/>
                  </a:cubicBezTo>
                  <a:lnTo>
                    <a:pt x="655" y="393"/>
                  </a:lnTo>
                  <a:cubicBezTo>
                    <a:pt x="762" y="393"/>
                    <a:pt x="846" y="298"/>
                    <a:pt x="846" y="191"/>
                  </a:cubicBezTo>
                  <a:cubicBezTo>
                    <a:pt x="846" y="95"/>
                    <a:pt x="762" y="0"/>
                    <a:pt x="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59"/>
            <p:cNvSpPr/>
            <p:nvPr/>
          </p:nvSpPr>
          <p:spPr>
            <a:xfrm>
              <a:off x="3165217" y="1622822"/>
              <a:ext cx="166888" cy="121750"/>
            </a:xfrm>
            <a:custGeom>
              <a:rect b="b" l="l" r="r" t="t"/>
              <a:pathLst>
                <a:path extrusionOk="0" h="3822" w="5239">
                  <a:moveTo>
                    <a:pt x="4048" y="381"/>
                  </a:moveTo>
                  <a:cubicBezTo>
                    <a:pt x="4489" y="381"/>
                    <a:pt x="4846" y="738"/>
                    <a:pt x="4846" y="1179"/>
                  </a:cubicBezTo>
                  <a:lnTo>
                    <a:pt x="4846" y="2655"/>
                  </a:lnTo>
                  <a:cubicBezTo>
                    <a:pt x="4846" y="3096"/>
                    <a:pt x="4489" y="3453"/>
                    <a:pt x="4048" y="3453"/>
                  </a:cubicBezTo>
                  <a:lnTo>
                    <a:pt x="1155" y="3453"/>
                  </a:lnTo>
                  <a:cubicBezTo>
                    <a:pt x="715" y="3453"/>
                    <a:pt x="357" y="3096"/>
                    <a:pt x="357" y="2655"/>
                  </a:cubicBezTo>
                  <a:lnTo>
                    <a:pt x="357" y="1179"/>
                  </a:lnTo>
                  <a:cubicBezTo>
                    <a:pt x="357" y="738"/>
                    <a:pt x="715" y="381"/>
                    <a:pt x="1155" y="381"/>
                  </a:cubicBezTo>
                  <a:close/>
                  <a:moveTo>
                    <a:pt x="1167" y="0"/>
                  </a:moveTo>
                  <a:cubicBezTo>
                    <a:pt x="512" y="0"/>
                    <a:pt x="0" y="536"/>
                    <a:pt x="0" y="1179"/>
                  </a:cubicBezTo>
                  <a:lnTo>
                    <a:pt x="0" y="2655"/>
                  </a:lnTo>
                  <a:cubicBezTo>
                    <a:pt x="0" y="3310"/>
                    <a:pt x="536" y="3822"/>
                    <a:pt x="1167" y="3822"/>
                  </a:cubicBezTo>
                  <a:lnTo>
                    <a:pt x="4060" y="3822"/>
                  </a:lnTo>
                  <a:cubicBezTo>
                    <a:pt x="4715" y="3822"/>
                    <a:pt x="5239" y="3286"/>
                    <a:pt x="5239" y="2655"/>
                  </a:cubicBezTo>
                  <a:lnTo>
                    <a:pt x="5239" y="1179"/>
                  </a:lnTo>
                  <a:cubicBezTo>
                    <a:pt x="5239" y="524"/>
                    <a:pt x="4703" y="0"/>
                    <a:pt x="4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59"/>
            <p:cNvSpPr/>
            <p:nvPr/>
          </p:nvSpPr>
          <p:spPr>
            <a:xfrm>
              <a:off x="3222843" y="1657226"/>
              <a:ext cx="54281" cy="53612"/>
            </a:xfrm>
            <a:custGeom>
              <a:rect b="b" l="l" r="r" t="t"/>
              <a:pathLst>
                <a:path extrusionOk="0" h="1683" w="1704">
                  <a:moveTo>
                    <a:pt x="394" y="396"/>
                  </a:moveTo>
                  <a:lnTo>
                    <a:pt x="1287" y="849"/>
                  </a:lnTo>
                  <a:lnTo>
                    <a:pt x="394" y="1278"/>
                  </a:lnTo>
                  <a:lnTo>
                    <a:pt x="394" y="396"/>
                  </a:lnTo>
                  <a:close/>
                  <a:moveTo>
                    <a:pt x="358" y="0"/>
                  </a:moveTo>
                  <a:cubicBezTo>
                    <a:pt x="293" y="0"/>
                    <a:pt x="227" y="18"/>
                    <a:pt x="168" y="51"/>
                  </a:cubicBezTo>
                  <a:cubicBezTo>
                    <a:pt x="61" y="111"/>
                    <a:pt x="1" y="230"/>
                    <a:pt x="1" y="349"/>
                  </a:cubicBezTo>
                  <a:lnTo>
                    <a:pt x="1" y="1325"/>
                  </a:lnTo>
                  <a:cubicBezTo>
                    <a:pt x="1" y="1444"/>
                    <a:pt x="61" y="1563"/>
                    <a:pt x="168" y="1623"/>
                  </a:cubicBezTo>
                  <a:cubicBezTo>
                    <a:pt x="227" y="1647"/>
                    <a:pt x="287" y="1682"/>
                    <a:pt x="358" y="1682"/>
                  </a:cubicBezTo>
                  <a:cubicBezTo>
                    <a:pt x="418" y="1682"/>
                    <a:pt x="465" y="1659"/>
                    <a:pt x="513" y="1647"/>
                  </a:cubicBezTo>
                  <a:lnTo>
                    <a:pt x="1489" y="1170"/>
                  </a:lnTo>
                  <a:cubicBezTo>
                    <a:pt x="1608" y="1111"/>
                    <a:pt x="1680" y="992"/>
                    <a:pt x="1680" y="861"/>
                  </a:cubicBezTo>
                  <a:cubicBezTo>
                    <a:pt x="1704" y="706"/>
                    <a:pt x="1620" y="575"/>
                    <a:pt x="1489" y="516"/>
                  </a:cubicBezTo>
                  <a:lnTo>
                    <a:pt x="513" y="39"/>
                  </a:lnTo>
                  <a:cubicBezTo>
                    <a:pt x="465" y="12"/>
                    <a:pt x="412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59"/>
            <p:cNvSpPr/>
            <p:nvPr/>
          </p:nvSpPr>
          <p:spPr>
            <a:xfrm>
              <a:off x="3087459" y="1800700"/>
              <a:ext cx="160454" cy="12519"/>
            </a:xfrm>
            <a:custGeom>
              <a:rect b="b" l="l" r="r" t="t"/>
              <a:pathLst>
                <a:path extrusionOk="0" h="393" w="5037">
                  <a:moveTo>
                    <a:pt x="191" y="0"/>
                  </a:moveTo>
                  <a:cubicBezTo>
                    <a:pt x="84" y="0"/>
                    <a:pt x="0" y="95"/>
                    <a:pt x="0" y="191"/>
                  </a:cubicBezTo>
                  <a:cubicBezTo>
                    <a:pt x="0" y="298"/>
                    <a:pt x="84" y="393"/>
                    <a:pt x="191" y="393"/>
                  </a:cubicBezTo>
                  <a:lnTo>
                    <a:pt x="4846" y="393"/>
                  </a:lnTo>
                  <a:cubicBezTo>
                    <a:pt x="4953" y="393"/>
                    <a:pt x="5037" y="298"/>
                    <a:pt x="5037" y="191"/>
                  </a:cubicBezTo>
                  <a:cubicBezTo>
                    <a:pt x="5037" y="95"/>
                    <a:pt x="4953" y="0"/>
                    <a:pt x="48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59"/>
            <p:cNvSpPr/>
            <p:nvPr/>
          </p:nvSpPr>
          <p:spPr>
            <a:xfrm>
              <a:off x="3368866" y="1800318"/>
              <a:ext cx="43673" cy="12169"/>
            </a:xfrm>
            <a:custGeom>
              <a:rect b="b" l="l" r="r" t="t"/>
              <a:pathLst>
                <a:path extrusionOk="0" h="382" w="1371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96" y="381"/>
                    <a:pt x="191" y="381"/>
                  </a:cubicBezTo>
                  <a:lnTo>
                    <a:pt x="1180" y="381"/>
                  </a:lnTo>
                  <a:cubicBezTo>
                    <a:pt x="1287" y="381"/>
                    <a:pt x="1370" y="298"/>
                    <a:pt x="1370" y="191"/>
                  </a:cubicBezTo>
                  <a:cubicBezTo>
                    <a:pt x="1370" y="84"/>
                    <a:pt x="1287" y="0"/>
                    <a:pt x="1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3" name="Google Shape;643;p59"/>
          <p:cNvGrpSpPr/>
          <p:nvPr/>
        </p:nvGrpSpPr>
        <p:grpSpPr>
          <a:xfrm>
            <a:off x="6743136" y="1970044"/>
            <a:ext cx="804015" cy="559460"/>
            <a:chOff x="3588440" y="3258368"/>
            <a:chExt cx="364484" cy="262423"/>
          </a:xfrm>
        </p:grpSpPr>
        <p:sp>
          <p:nvSpPr>
            <p:cNvPr id="644" name="Google Shape;644;p59"/>
            <p:cNvSpPr/>
            <p:nvPr/>
          </p:nvSpPr>
          <p:spPr>
            <a:xfrm>
              <a:off x="3588440" y="3258368"/>
              <a:ext cx="364484" cy="262423"/>
            </a:xfrm>
            <a:custGeom>
              <a:rect b="b" l="l" r="r" t="t"/>
              <a:pathLst>
                <a:path extrusionOk="0" h="8264" w="11478">
                  <a:moveTo>
                    <a:pt x="1965" y="345"/>
                  </a:moveTo>
                  <a:cubicBezTo>
                    <a:pt x="2024" y="345"/>
                    <a:pt x="2072" y="393"/>
                    <a:pt x="2072" y="453"/>
                  </a:cubicBezTo>
                  <a:lnTo>
                    <a:pt x="2072" y="810"/>
                  </a:lnTo>
                  <a:lnTo>
                    <a:pt x="1346" y="810"/>
                  </a:lnTo>
                  <a:lnTo>
                    <a:pt x="1346" y="453"/>
                  </a:lnTo>
                  <a:cubicBezTo>
                    <a:pt x="1346" y="393"/>
                    <a:pt x="1381" y="345"/>
                    <a:pt x="1441" y="345"/>
                  </a:cubicBezTo>
                  <a:close/>
                  <a:moveTo>
                    <a:pt x="10311" y="1191"/>
                  </a:moveTo>
                  <a:cubicBezTo>
                    <a:pt x="10371" y="1191"/>
                    <a:pt x="10418" y="1238"/>
                    <a:pt x="10418" y="1298"/>
                  </a:cubicBezTo>
                  <a:lnTo>
                    <a:pt x="10418" y="1631"/>
                  </a:lnTo>
                  <a:lnTo>
                    <a:pt x="9037" y="1631"/>
                  </a:lnTo>
                  <a:lnTo>
                    <a:pt x="9037" y="1298"/>
                  </a:lnTo>
                  <a:cubicBezTo>
                    <a:pt x="9037" y="1238"/>
                    <a:pt x="9085" y="1191"/>
                    <a:pt x="9144" y="1191"/>
                  </a:cubicBezTo>
                  <a:close/>
                  <a:moveTo>
                    <a:pt x="1453" y="0"/>
                  </a:moveTo>
                  <a:cubicBezTo>
                    <a:pt x="1215" y="0"/>
                    <a:pt x="1012" y="203"/>
                    <a:pt x="1012" y="453"/>
                  </a:cubicBezTo>
                  <a:lnTo>
                    <a:pt x="1012" y="810"/>
                  </a:lnTo>
                  <a:lnTo>
                    <a:pt x="858" y="810"/>
                  </a:lnTo>
                  <a:cubicBezTo>
                    <a:pt x="667" y="810"/>
                    <a:pt x="477" y="881"/>
                    <a:pt x="322" y="1000"/>
                  </a:cubicBezTo>
                  <a:cubicBezTo>
                    <a:pt x="250" y="1060"/>
                    <a:pt x="238" y="1167"/>
                    <a:pt x="298" y="1238"/>
                  </a:cubicBezTo>
                  <a:cubicBezTo>
                    <a:pt x="334" y="1282"/>
                    <a:pt x="388" y="1308"/>
                    <a:pt x="441" y="1308"/>
                  </a:cubicBezTo>
                  <a:cubicBezTo>
                    <a:pt x="475" y="1308"/>
                    <a:pt x="508" y="1297"/>
                    <a:pt x="536" y="1274"/>
                  </a:cubicBezTo>
                  <a:cubicBezTo>
                    <a:pt x="663" y="1170"/>
                    <a:pt x="790" y="1154"/>
                    <a:pt x="914" y="1154"/>
                  </a:cubicBezTo>
                  <a:cubicBezTo>
                    <a:pt x="966" y="1154"/>
                    <a:pt x="1018" y="1157"/>
                    <a:pt x="1070" y="1157"/>
                  </a:cubicBezTo>
                  <a:cubicBezTo>
                    <a:pt x="1090" y="1157"/>
                    <a:pt x="1111" y="1156"/>
                    <a:pt x="1131" y="1155"/>
                  </a:cubicBezTo>
                  <a:lnTo>
                    <a:pt x="2560" y="1155"/>
                  </a:lnTo>
                  <a:cubicBezTo>
                    <a:pt x="2846" y="1155"/>
                    <a:pt x="3060" y="1369"/>
                    <a:pt x="3060" y="1655"/>
                  </a:cubicBezTo>
                  <a:lnTo>
                    <a:pt x="3060" y="2310"/>
                  </a:lnTo>
                  <a:cubicBezTo>
                    <a:pt x="3060" y="2405"/>
                    <a:pt x="3144" y="2477"/>
                    <a:pt x="3227" y="2477"/>
                  </a:cubicBezTo>
                  <a:cubicBezTo>
                    <a:pt x="3322" y="2477"/>
                    <a:pt x="3394" y="2405"/>
                    <a:pt x="3394" y="2310"/>
                  </a:cubicBezTo>
                  <a:lnTo>
                    <a:pt x="3394" y="1965"/>
                  </a:lnTo>
                  <a:lnTo>
                    <a:pt x="10656" y="1965"/>
                  </a:lnTo>
                  <a:cubicBezTo>
                    <a:pt x="10918" y="1988"/>
                    <a:pt x="11133" y="2203"/>
                    <a:pt x="11133" y="2477"/>
                  </a:cubicBezTo>
                  <a:lnTo>
                    <a:pt x="11133" y="2679"/>
                  </a:lnTo>
                  <a:lnTo>
                    <a:pt x="10835" y="2679"/>
                  </a:lnTo>
                  <a:cubicBezTo>
                    <a:pt x="10740" y="2679"/>
                    <a:pt x="10668" y="2762"/>
                    <a:pt x="10668" y="2846"/>
                  </a:cubicBezTo>
                  <a:cubicBezTo>
                    <a:pt x="10668" y="2941"/>
                    <a:pt x="10740" y="3012"/>
                    <a:pt x="10835" y="3012"/>
                  </a:cubicBezTo>
                  <a:lnTo>
                    <a:pt x="11133" y="3012"/>
                  </a:lnTo>
                  <a:lnTo>
                    <a:pt x="11133" y="7072"/>
                  </a:lnTo>
                  <a:lnTo>
                    <a:pt x="10347" y="7072"/>
                  </a:lnTo>
                  <a:cubicBezTo>
                    <a:pt x="10085" y="7072"/>
                    <a:pt x="9882" y="6870"/>
                    <a:pt x="9882" y="6608"/>
                  </a:cubicBezTo>
                  <a:lnTo>
                    <a:pt x="9882" y="3489"/>
                  </a:lnTo>
                  <a:cubicBezTo>
                    <a:pt x="9882" y="3274"/>
                    <a:pt x="10013" y="3096"/>
                    <a:pt x="10216" y="3036"/>
                  </a:cubicBezTo>
                  <a:cubicBezTo>
                    <a:pt x="10299" y="3012"/>
                    <a:pt x="10347" y="2917"/>
                    <a:pt x="10323" y="2834"/>
                  </a:cubicBezTo>
                  <a:cubicBezTo>
                    <a:pt x="10302" y="2750"/>
                    <a:pt x="10235" y="2713"/>
                    <a:pt x="10155" y="2713"/>
                  </a:cubicBezTo>
                  <a:cubicBezTo>
                    <a:pt x="10144" y="2713"/>
                    <a:pt x="10132" y="2713"/>
                    <a:pt x="10121" y="2715"/>
                  </a:cubicBezTo>
                  <a:cubicBezTo>
                    <a:pt x="9787" y="2822"/>
                    <a:pt x="9561" y="3131"/>
                    <a:pt x="9561" y="3489"/>
                  </a:cubicBezTo>
                  <a:lnTo>
                    <a:pt x="9561" y="6608"/>
                  </a:lnTo>
                  <a:cubicBezTo>
                    <a:pt x="9561" y="7061"/>
                    <a:pt x="9918" y="7418"/>
                    <a:pt x="10359" y="7418"/>
                  </a:cubicBezTo>
                  <a:lnTo>
                    <a:pt x="11145" y="7418"/>
                  </a:lnTo>
                  <a:cubicBezTo>
                    <a:pt x="11145" y="7703"/>
                    <a:pt x="10918" y="7918"/>
                    <a:pt x="10644" y="7918"/>
                  </a:cubicBezTo>
                  <a:lnTo>
                    <a:pt x="3239" y="7918"/>
                  </a:lnTo>
                  <a:cubicBezTo>
                    <a:pt x="3322" y="7823"/>
                    <a:pt x="3382" y="7715"/>
                    <a:pt x="3394" y="7584"/>
                  </a:cubicBezTo>
                  <a:cubicBezTo>
                    <a:pt x="3405" y="7489"/>
                    <a:pt x="3346" y="7406"/>
                    <a:pt x="3263" y="7370"/>
                  </a:cubicBezTo>
                  <a:cubicBezTo>
                    <a:pt x="3254" y="7369"/>
                    <a:pt x="3246" y="7369"/>
                    <a:pt x="3238" y="7369"/>
                  </a:cubicBezTo>
                  <a:cubicBezTo>
                    <a:pt x="3153" y="7369"/>
                    <a:pt x="3081" y="7425"/>
                    <a:pt x="3048" y="7501"/>
                  </a:cubicBezTo>
                  <a:cubicBezTo>
                    <a:pt x="3013" y="7739"/>
                    <a:pt x="2798" y="7906"/>
                    <a:pt x="2548" y="7906"/>
                  </a:cubicBezTo>
                  <a:lnTo>
                    <a:pt x="762" y="7906"/>
                  </a:lnTo>
                  <a:cubicBezTo>
                    <a:pt x="500" y="7882"/>
                    <a:pt x="322" y="7656"/>
                    <a:pt x="322" y="7406"/>
                  </a:cubicBezTo>
                  <a:lnTo>
                    <a:pt x="322" y="2619"/>
                  </a:lnTo>
                  <a:lnTo>
                    <a:pt x="322" y="1727"/>
                  </a:lnTo>
                  <a:cubicBezTo>
                    <a:pt x="322" y="1643"/>
                    <a:pt x="250" y="1572"/>
                    <a:pt x="167" y="1572"/>
                  </a:cubicBezTo>
                  <a:cubicBezTo>
                    <a:pt x="72" y="1572"/>
                    <a:pt x="0" y="1643"/>
                    <a:pt x="0" y="1727"/>
                  </a:cubicBezTo>
                  <a:lnTo>
                    <a:pt x="0" y="7418"/>
                  </a:lnTo>
                  <a:cubicBezTo>
                    <a:pt x="0" y="7834"/>
                    <a:pt x="310" y="8192"/>
                    <a:pt x="703" y="8251"/>
                  </a:cubicBezTo>
                  <a:cubicBezTo>
                    <a:pt x="715" y="8251"/>
                    <a:pt x="738" y="8251"/>
                    <a:pt x="762" y="8263"/>
                  </a:cubicBezTo>
                  <a:lnTo>
                    <a:pt x="10633" y="8263"/>
                  </a:lnTo>
                  <a:cubicBezTo>
                    <a:pt x="11109" y="8263"/>
                    <a:pt x="11478" y="7882"/>
                    <a:pt x="11478" y="7418"/>
                  </a:cubicBezTo>
                  <a:lnTo>
                    <a:pt x="11478" y="2477"/>
                  </a:lnTo>
                  <a:cubicBezTo>
                    <a:pt x="11478" y="2060"/>
                    <a:pt x="11168" y="1703"/>
                    <a:pt x="10764" y="1643"/>
                  </a:cubicBezTo>
                  <a:lnTo>
                    <a:pt x="10764" y="1298"/>
                  </a:lnTo>
                  <a:cubicBezTo>
                    <a:pt x="10764" y="1060"/>
                    <a:pt x="10573" y="857"/>
                    <a:pt x="10311" y="857"/>
                  </a:cubicBezTo>
                  <a:lnTo>
                    <a:pt x="9144" y="857"/>
                  </a:lnTo>
                  <a:cubicBezTo>
                    <a:pt x="8906" y="857"/>
                    <a:pt x="8692" y="1048"/>
                    <a:pt x="8692" y="1298"/>
                  </a:cubicBezTo>
                  <a:lnTo>
                    <a:pt x="8692" y="1631"/>
                  </a:lnTo>
                  <a:lnTo>
                    <a:pt x="8216" y="1631"/>
                  </a:lnTo>
                  <a:lnTo>
                    <a:pt x="7858" y="857"/>
                  </a:lnTo>
                  <a:cubicBezTo>
                    <a:pt x="7727" y="584"/>
                    <a:pt x="7454" y="405"/>
                    <a:pt x="7156" y="405"/>
                  </a:cubicBezTo>
                  <a:lnTo>
                    <a:pt x="5775" y="405"/>
                  </a:lnTo>
                  <a:cubicBezTo>
                    <a:pt x="5525" y="405"/>
                    <a:pt x="5287" y="524"/>
                    <a:pt x="5132" y="738"/>
                  </a:cubicBezTo>
                  <a:cubicBezTo>
                    <a:pt x="5072" y="810"/>
                    <a:pt x="5108" y="917"/>
                    <a:pt x="5179" y="976"/>
                  </a:cubicBezTo>
                  <a:cubicBezTo>
                    <a:pt x="5205" y="997"/>
                    <a:pt x="5234" y="1006"/>
                    <a:pt x="5264" y="1006"/>
                  </a:cubicBezTo>
                  <a:cubicBezTo>
                    <a:pt x="5320" y="1006"/>
                    <a:pt x="5379" y="975"/>
                    <a:pt x="5418" y="929"/>
                  </a:cubicBezTo>
                  <a:cubicBezTo>
                    <a:pt x="5489" y="810"/>
                    <a:pt x="5632" y="750"/>
                    <a:pt x="5775" y="750"/>
                  </a:cubicBezTo>
                  <a:lnTo>
                    <a:pt x="7156" y="750"/>
                  </a:lnTo>
                  <a:cubicBezTo>
                    <a:pt x="7323" y="750"/>
                    <a:pt x="7489" y="857"/>
                    <a:pt x="7561" y="1000"/>
                  </a:cubicBezTo>
                  <a:lnTo>
                    <a:pt x="7858" y="1631"/>
                  </a:lnTo>
                  <a:lnTo>
                    <a:pt x="5096" y="1631"/>
                  </a:lnTo>
                  <a:lnTo>
                    <a:pt x="5156" y="1512"/>
                  </a:lnTo>
                  <a:cubicBezTo>
                    <a:pt x="5191" y="1417"/>
                    <a:pt x="5156" y="1310"/>
                    <a:pt x="5060" y="1286"/>
                  </a:cubicBezTo>
                  <a:cubicBezTo>
                    <a:pt x="5034" y="1273"/>
                    <a:pt x="5008" y="1267"/>
                    <a:pt x="4984" y="1267"/>
                  </a:cubicBezTo>
                  <a:cubicBezTo>
                    <a:pt x="4918" y="1267"/>
                    <a:pt x="4860" y="1309"/>
                    <a:pt x="4834" y="1369"/>
                  </a:cubicBezTo>
                  <a:lnTo>
                    <a:pt x="4715" y="1631"/>
                  </a:lnTo>
                  <a:lnTo>
                    <a:pt x="3417" y="1631"/>
                  </a:lnTo>
                  <a:cubicBezTo>
                    <a:pt x="3405" y="1179"/>
                    <a:pt x="3036" y="810"/>
                    <a:pt x="2572" y="810"/>
                  </a:cubicBezTo>
                  <a:lnTo>
                    <a:pt x="2429" y="810"/>
                  </a:lnTo>
                  <a:lnTo>
                    <a:pt x="2429" y="453"/>
                  </a:lnTo>
                  <a:cubicBezTo>
                    <a:pt x="2429" y="214"/>
                    <a:pt x="2227" y="0"/>
                    <a:pt x="1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59"/>
            <p:cNvSpPr/>
            <p:nvPr/>
          </p:nvSpPr>
          <p:spPr>
            <a:xfrm>
              <a:off x="3685992" y="3347949"/>
              <a:ext cx="10606" cy="133498"/>
            </a:xfrm>
            <a:custGeom>
              <a:rect b="b" l="l" r="r" t="t"/>
              <a:pathLst>
                <a:path extrusionOk="0" h="4204" w="334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4049"/>
                  </a:lnTo>
                  <a:cubicBezTo>
                    <a:pt x="0" y="4132"/>
                    <a:pt x="72" y="4204"/>
                    <a:pt x="155" y="4204"/>
                  </a:cubicBezTo>
                  <a:cubicBezTo>
                    <a:pt x="250" y="4204"/>
                    <a:pt x="322" y="4132"/>
                    <a:pt x="322" y="4049"/>
                  </a:cubicBezTo>
                  <a:lnTo>
                    <a:pt x="322" y="156"/>
                  </a:lnTo>
                  <a:cubicBezTo>
                    <a:pt x="333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59"/>
            <p:cNvSpPr/>
            <p:nvPr/>
          </p:nvSpPr>
          <p:spPr>
            <a:xfrm>
              <a:off x="3862549" y="3329785"/>
              <a:ext cx="40107" cy="30675"/>
            </a:xfrm>
            <a:custGeom>
              <a:rect b="b" l="l" r="r" t="t"/>
              <a:pathLst>
                <a:path extrusionOk="0" h="966" w="1263">
                  <a:moveTo>
                    <a:pt x="760" y="0"/>
                  </a:moveTo>
                  <a:cubicBezTo>
                    <a:pt x="704" y="0"/>
                    <a:pt x="646" y="27"/>
                    <a:pt x="608" y="73"/>
                  </a:cubicBezTo>
                  <a:cubicBezTo>
                    <a:pt x="548" y="144"/>
                    <a:pt x="584" y="251"/>
                    <a:pt x="655" y="311"/>
                  </a:cubicBezTo>
                  <a:cubicBezTo>
                    <a:pt x="786" y="406"/>
                    <a:pt x="715" y="621"/>
                    <a:pt x="548" y="621"/>
                  </a:cubicBezTo>
                  <a:cubicBezTo>
                    <a:pt x="441" y="621"/>
                    <a:pt x="357" y="537"/>
                    <a:pt x="381" y="418"/>
                  </a:cubicBezTo>
                  <a:cubicBezTo>
                    <a:pt x="405" y="323"/>
                    <a:pt x="346" y="240"/>
                    <a:pt x="250" y="228"/>
                  </a:cubicBezTo>
                  <a:cubicBezTo>
                    <a:pt x="243" y="227"/>
                    <a:pt x="236" y="226"/>
                    <a:pt x="229" y="226"/>
                  </a:cubicBezTo>
                  <a:cubicBezTo>
                    <a:pt x="151" y="226"/>
                    <a:pt x="71" y="282"/>
                    <a:pt x="60" y="359"/>
                  </a:cubicBezTo>
                  <a:cubicBezTo>
                    <a:pt x="0" y="692"/>
                    <a:pt x="238" y="966"/>
                    <a:pt x="560" y="966"/>
                  </a:cubicBezTo>
                  <a:cubicBezTo>
                    <a:pt x="1060" y="954"/>
                    <a:pt x="1262" y="323"/>
                    <a:pt x="846" y="25"/>
                  </a:cubicBezTo>
                  <a:cubicBezTo>
                    <a:pt x="820" y="8"/>
                    <a:pt x="791" y="0"/>
                    <a:pt x="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59"/>
            <p:cNvSpPr/>
            <p:nvPr/>
          </p:nvSpPr>
          <p:spPr>
            <a:xfrm>
              <a:off x="3703743" y="3323942"/>
              <a:ext cx="183417" cy="182083"/>
            </a:xfrm>
            <a:custGeom>
              <a:rect b="b" l="l" r="r" t="t"/>
              <a:pathLst>
                <a:path extrusionOk="0" h="5734" w="5776">
                  <a:moveTo>
                    <a:pt x="2879" y="1"/>
                  </a:moveTo>
                  <a:cubicBezTo>
                    <a:pt x="2275" y="1"/>
                    <a:pt x="1659" y="191"/>
                    <a:pt x="1120" y="614"/>
                  </a:cubicBezTo>
                  <a:cubicBezTo>
                    <a:pt x="1048" y="674"/>
                    <a:pt x="1025" y="781"/>
                    <a:pt x="1084" y="852"/>
                  </a:cubicBezTo>
                  <a:cubicBezTo>
                    <a:pt x="1119" y="901"/>
                    <a:pt x="1170" y="925"/>
                    <a:pt x="1220" y="925"/>
                  </a:cubicBezTo>
                  <a:cubicBezTo>
                    <a:pt x="1257" y="925"/>
                    <a:pt x="1292" y="913"/>
                    <a:pt x="1322" y="888"/>
                  </a:cubicBezTo>
                  <a:cubicBezTo>
                    <a:pt x="1801" y="509"/>
                    <a:pt x="2346" y="339"/>
                    <a:pt x="2879" y="339"/>
                  </a:cubicBezTo>
                  <a:cubicBezTo>
                    <a:pt x="4191" y="339"/>
                    <a:pt x="5430" y="1370"/>
                    <a:pt x="5430" y="2876"/>
                  </a:cubicBezTo>
                  <a:cubicBezTo>
                    <a:pt x="5430" y="3472"/>
                    <a:pt x="5228" y="4055"/>
                    <a:pt x="4835" y="4507"/>
                  </a:cubicBezTo>
                  <a:cubicBezTo>
                    <a:pt x="4346" y="5079"/>
                    <a:pt x="3644" y="5412"/>
                    <a:pt x="2894" y="5412"/>
                  </a:cubicBezTo>
                  <a:cubicBezTo>
                    <a:pt x="1489" y="5412"/>
                    <a:pt x="346" y="4269"/>
                    <a:pt x="346" y="2864"/>
                  </a:cubicBezTo>
                  <a:cubicBezTo>
                    <a:pt x="346" y="2305"/>
                    <a:pt x="525" y="1769"/>
                    <a:pt x="870" y="1316"/>
                  </a:cubicBezTo>
                  <a:cubicBezTo>
                    <a:pt x="929" y="1245"/>
                    <a:pt x="906" y="1138"/>
                    <a:pt x="834" y="1078"/>
                  </a:cubicBezTo>
                  <a:cubicBezTo>
                    <a:pt x="804" y="1054"/>
                    <a:pt x="768" y="1041"/>
                    <a:pt x="732" y="1041"/>
                  </a:cubicBezTo>
                  <a:cubicBezTo>
                    <a:pt x="682" y="1041"/>
                    <a:pt x="631" y="1065"/>
                    <a:pt x="596" y="1114"/>
                  </a:cubicBezTo>
                  <a:cubicBezTo>
                    <a:pt x="203" y="1614"/>
                    <a:pt x="1" y="2221"/>
                    <a:pt x="1" y="2852"/>
                  </a:cubicBezTo>
                  <a:cubicBezTo>
                    <a:pt x="1" y="4448"/>
                    <a:pt x="1298" y="5734"/>
                    <a:pt x="2882" y="5734"/>
                  </a:cubicBezTo>
                  <a:cubicBezTo>
                    <a:pt x="3751" y="5734"/>
                    <a:pt x="4549" y="5365"/>
                    <a:pt x="5108" y="4698"/>
                  </a:cubicBezTo>
                  <a:cubicBezTo>
                    <a:pt x="5537" y="4174"/>
                    <a:pt x="5775" y="3519"/>
                    <a:pt x="5775" y="2852"/>
                  </a:cubicBezTo>
                  <a:cubicBezTo>
                    <a:pt x="5775" y="1158"/>
                    <a:pt x="4365" y="1"/>
                    <a:pt x="2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59"/>
            <p:cNvSpPr/>
            <p:nvPr/>
          </p:nvSpPr>
          <p:spPr>
            <a:xfrm>
              <a:off x="3733624" y="3358174"/>
              <a:ext cx="138039" cy="114667"/>
            </a:xfrm>
            <a:custGeom>
              <a:rect b="b" l="l" r="r" t="t"/>
              <a:pathLst>
                <a:path extrusionOk="0" h="3611" w="4347">
                  <a:moveTo>
                    <a:pt x="1965" y="0"/>
                  </a:moveTo>
                  <a:cubicBezTo>
                    <a:pt x="846" y="0"/>
                    <a:pt x="0" y="1000"/>
                    <a:pt x="179" y="2096"/>
                  </a:cubicBezTo>
                  <a:cubicBezTo>
                    <a:pt x="190" y="2183"/>
                    <a:pt x="270" y="2240"/>
                    <a:pt x="348" y="2240"/>
                  </a:cubicBezTo>
                  <a:cubicBezTo>
                    <a:pt x="355" y="2240"/>
                    <a:pt x="362" y="2240"/>
                    <a:pt x="369" y="2239"/>
                  </a:cubicBezTo>
                  <a:cubicBezTo>
                    <a:pt x="465" y="2215"/>
                    <a:pt x="524" y="2132"/>
                    <a:pt x="500" y="2036"/>
                  </a:cubicBezTo>
                  <a:cubicBezTo>
                    <a:pt x="347" y="1083"/>
                    <a:pt x="1112" y="331"/>
                    <a:pt x="1952" y="331"/>
                  </a:cubicBezTo>
                  <a:cubicBezTo>
                    <a:pt x="2288" y="331"/>
                    <a:pt x="2635" y="451"/>
                    <a:pt x="2941" y="727"/>
                  </a:cubicBezTo>
                  <a:cubicBezTo>
                    <a:pt x="3525" y="1262"/>
                    <a:pt x="3572" y="2191"/>
                    <a:pt x="3013" y="2798"/>
                  </a:cubicBezTo>
                  <a:cubicBezTo>
                    <a:pt x="2727" y="3116"/>
                    <a:pt x="2334" y="3271"/>
                    <a:pt x="1942" y="3271"/>
                  </a:cubicBezTo>
                  <a:cubicBezTo>
                    <a:pt x="1468" y="3271"/>
                    <a:pt x="995" y="3045"/>
                    <a:pt x="715" y="2608"/>
                  </a:cubicBezTo>
                  <a:cubicBezTo>
                    <a:pt x="684" y="2561"/>
                    <a:pt x="623" y="2530"/>
                    <a:pt x="564" y="2530"/>
                  </a:cubicBezTo>
                  <a:cubicBezTo>
                    <a:pt x="533" y="2530"/>
                    <a:pt x="502" y="2539"/>
                    <a:pt x="477" y="2560"/>
                  </a:cubicBezTo>
                  <a:cubicBezTo>
                    <a:pt x="393" y="2608"/>
                    <a:pt x="369" y="2727"/>
                    <a:pt x="429" y="2798"/>
                  </a:cubicBezTo>
                  <a:cubicBezTo>
                    <a:pt x="780" y="3337"/>
                    <a:pt x="1353" y="3611"/>
                    <a:pt x="1934" y="3611"/>
                  </a:cubicBezTo>
                  <a:cubicBezTo>
                    <a:pt x="2418" y="3611"/>
                    <a:pt x="2906" y="3421"/>
                    <a:pt x="3274" y="3036"/>
                  </a:cubicBezTo>
                  <a:cubicBezTo>
                    <a:pt x="4346" y="1882"/>
                    <a:pt x="3525" y="0"/>
                    <a:pt x="1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59"/>
            <p:cNvSpPr/>
            <p:nvPr/>
          </p:nvSpPr>
          <p:spPr>
            <a:xfrm>
              <a:off x="3777478" y="3386087"/>
              <a:ext cx="51062" cy="43282"/>
            </a:xfrm>
            <a:custGeom>
              <a:rect b="b" l="l" r="r" t="t"/>
              <a:pathLst>
                <a:path extrusionOk="0" h="1363" w="1608">
                  <a:moveTo>
                    <a:pt x="772" y="1"/>
                  </a:moveTo>
                  <a:cubicBezTo>
                    <a:pt x="765" y="1"/>
                    <a:pt x="758" y="1"/>
                    <a:pt x="750" y="2"/>
                  </a:cubicBezTo>
                  <a:cubicBezTo>
                    <a:pt x="215" y="110"/>
                    <a:pt x="0" y="776"/>
                    <a:pt x="393" y="1157"/>
                  </a:cubicBezTo>
                  <a:cubicBezTo>
                    <a:pt x="524" y="1294"/>
                    <a:pt x="697" y="1363"/>
                    <a:pt x="871" y="1363"/>
                  </a:cubicBezTo>
                  <a:cubicBezTo>
                    <a:pt x="1045" y="1363"/>
                    <a:pt x="1221" y="1294"/>
                    <a:pt x="1358" y="1157"/>
                  </a:cubicBezTo>
                  <a:cubicBezTo>
                    <a:pt x="1560" y="919"/>
                    <a:pt x="1608" y="610"/>
                    <a:pt x="1489" y="360"/>
                  </a:cubicBezTo>
                  <a:cubicBezTo>
                    <a:pt x="1457" y="296"/>
                    <a:pt x="1404" y="264"/>
                    <a:pt x="1348" y="264"/>
                  </a:cubicBezTo>
                  <a:cubicBezTo>
                    <a:pt x="1319" y="264"/>
                    <a:pt x="1290" y="272"/>
                    <a:pt x="1262" y="288"/>
                  </a:cubicBezTo>
                  <a:cubicBezTo>
                    <a:pt x="1179" y="324"/>
                    <a:pt x="1143" y="431"/>
                    <a:pt x="1191" y="502"/>
                  </a:cubicBezTo>
                  <a:cubicBezTo>
                    <a:pt x="1251" y="633"/>
                    <a:pt x="1239" y="788"/>
                    <a:pt x="1120" y="907"/>
                  </a:cubicBezTo>
                  <a:cubicBezTo>
                    <a:pt x="1054" y="973"/>
                    <a:pt x="965" y="1006"/>
                    <a:pt x="875" y="1006"/>
                  </a:cubicBezTo>
                  <a:cubicBezTo>
                    <a:pt x="786" y="1006"/>
                    <a:pt x="697" y="973"/>
                    <a:pt x="631" y="907"/>
                  </a:cubicBezTo>
                  <a:cubicBezTo>
                    <a:pt x="429" y="717"/>
                    <a:pt x="536" y="372"/>
                    <a:pt x="810" y="324"/>
                  </a:cubicBezTo>
                  <a:cubicBezTo>
                    <a:pt x="893" y="312"/>
                    <a:pt x="953" y="229"/>
                    <a:pt x="941" y="133"/>
                  </a:cubicBezTo>
                  <a:cubicBezTo>
                    <a:pt x="930" y="57"/>
                    <a:pt x="850" y="1"/>
                    <a:pt x="7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04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RPN</a:t>
            </a:r>
            <a:endParaRPr/>
          </a:p>
        </p:txBody>
      </p:sp>
      <p:pic>
        <p:nvPicPr>
          <p:cNvPr id="1076" name="Google Shape;107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8750" y="1128100"/>
            <a:ext cx="6144749" cy="343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05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RelDN</a:t>
            </a:r>
            <a:endParaRPr/>
          </a:p>
        </p:txBody>
      </p:sp>
      <p:pic>
        <p:nvPicPr>
          <p:cNvPr id="1082" name="Google Shape;1082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50" y="1304525"/>
            <a:ext cx="7454125" cy="321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06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RelDN</a:t>
            </a:r>
            <a:endParaRPr/>
          </a:p>
        </p:txBody>
      </p:sp>
      <p:pic>
        <p:nvPicPr>
          <p:cNvPr id="1088" name="Google Shape;1088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075" y="1184150"/>
            <a:ext cx="7773651" cy="34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107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Action Recognition</a:t>
            </a:r>
            <a:endParaRPr/>
          </a:p>
        </p:txBody>
      </p:sp>
      <p:pic>
        <p:nvPicPr>
          <p:cNvPr id="1094" name="Google Shape;1094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250" y="1465125"/>
            <a:ext cx="6316575" cy="284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108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Sep-Conv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08"/>
          <p:cNvSpPr txBox="1"/>
          <p:nvPr/>
        </p:nvSpPr>
        <p:spPr>
          <a:xfrm>
            <a:off x="896025" y="1513900"/>
            <a:ext cx="4581900" cy="28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Separating spatial &amp; temporal convolutions results in:</a:t>
            </a:r>
            <a:endParaRPr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- Compression in model size from 12.06M parameters to 8.77M parameters.</a:t>
            </a:r>
            <a:endParaRPr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- Large speed up 107.9 GFLOPS for I3D reduced to</a:t>
            </a:r>
            <a:endParaRPr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66.38 GFLOPS for S3D</a:t>
            </a:r>
            <a:endParaRPr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pic>
        <p:nvPicPr>
          <p:cNvPr id="1101" name="Google Shape;1101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9700" y="1702200"/>
            <a:ext cx="2776350" cy="185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09"/>
          <p:cNvSpPr txBox="1"/>
          <p:nvPr>
            <p:ph type="title"/>
          </p:nvPr>
        </p:nvSpPr>
        <p:spPr>
          <a:xfrm>
            <a:off x="593300" y="539925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Variations</a:t>
            </a:r>
            <a:endParaRPr/>
          </a:p>
        </p:txBody>
      </p:sp>
      <p:pic>
        <p:nvPicPr>
          <p:cNvPr id="1107" name="Google Shape;1107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2675" y="1581150"/>
            <a:ext cx="6096000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10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Inception Block</a:t>
            </a:r>
            <a:endParaRPr/>
          </a:p>
        </p:txBody>
      </p:sp>
      <p:pic>
        <p:nvPicPr>
          <p:cNvPr id="1113" name="Google Shape;111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7100" y="1495425"/>
            <a:ext cx="2343150" cy="27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110"/>
          <p:cNvSpPr txBox="1"/>
          <p:nvPr/>
        </p:nvSpPr>
        <p:spPr>
          <a:xfrm>
            <a:off x="896025" y="1401550"/>
            <a:ext cx="46860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- Problem: Huge variations in Images needs multiple kernel sizes to match </a:t>
            </a:r>
            <a:r>
              <a:rPr b="1" lang="en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local and global</a:t>
            </a:r>
            <a:r>
              <a:rPr lang="en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 changes</a:t>
            </a:r>
            <a:endParaRPr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- Having very deep network is prone to </a:t>
            </a:r>
            <a:r>
              <a:rPr b="1" lang="en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overfitting </a:t>
            </a:r>
            <a:r>
              <a:rPr lang="en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and computationally expensive  </a:t>
            </a:r>
            <a:endParaRPr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- Solution: getting the network more </a:t>
            </a:r>
            <a:r>
              <a:rPr b="1" lang="en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wider</a:t>
            </a:r>
            <a:r>
              <a:rPr lang="en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 not deeper</a:t>
            </a:r>
            <a:endParaRPr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11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1x1x1 Conv.</a:t>
            </a:r>
            <a:endParaRPr/>
          </a:p>
        </p:txBody>
      </p:sp>
      <p:sp>
        <p:nvSpPr>
          <p:cNvPr id="1120" name="Google Shape;1120;p111"/>
          <p:cNvSpPr txBox="1"/>
          <p:nvPr/>
        </p:nvSpPr>
        <p:spPr>
          <a:xfrm>
            <a:off x="984300" y="1578100"/>
            <a:ext cx="4653900" cy="28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Input Feature Map:  28x28x192</a:t>
            </a:r>
            <a:endParaRPr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 </a:t>
            </a:r>
            <a:br>
              <a:rPr lang="en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</a:br>
            <a:r>
              <a:rPr lang="en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-  5x5x32 filters results in 24x24x32</a:t>
            </a:r>
            <a:br>
              <a:rPr lang="en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</a:br>
            <a:r>
              <a:rPr lang="en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 by applying </a:t>
            </a:r>
            <a:r>
              <a:rPr b="1" lang="en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120.422 Million operations</a:t>
            </a:r>
            <a:r>
              <a:rPr lang="en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 </a:t>
            </a:r>
            <a:endParaRPr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- However,  having 1x1x16 filters =&gt; 28x28x 16 </a:t>
            </a:r>
            <a:endParaRPr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Then having 5x5x32 filters =&gt; 24x24x32 but with only</a:t>
            </a:r>
            <a:endParaRPr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12.4 Million operations</a:t>
            </a:r>
            <a:endParaRPr b="1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Reduction by a factor of 10 !</a:t>
            </a:r>
            <a:endParaRPr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pic>
        <p:nvPicPr>
          <p:cNvPr id="1121" name="Google Shape;1121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7100" y="1495425"/>
            <a:ext cx="2343150" cy="2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6" name="Google Shape;1126;p112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7" name="Google Shape;1127;p112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Service Integration</a:t>
            </a:r>
            <a:endParaRPr sz="2700"/>
          </a:p>
        </p:txBody>
      </p:sp>
      <p:sp>
        <p:nvSpPr>
          <p:cNvPr id="1128" name="Google Shape;1128;p112"/>
          <p:cNvSpPr txBox="1"/>
          <p:nvPr>
            <p:ph idx="4294967295" type="body"/>
          </p:nvPr>
        </p:nvSpPr>
        <p:spPr>
          <a:xfrm>
            <a:off x="1109425" y="1262475"/>
            <a:ext cx="6935700" cy="27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●"/>
            </a:pPr>
            <a:r>
              <a:rPr lang="en" sz="1700"/>
              <a:t>Each scene/topic/chapter had one entry in our index, storing the start &amp; end time and the searchable text content found in this scene.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●"/>
            </a:pPr>
            <a:r>
              <a:rPr lang="en" sz="1700"/>
              <a:t>We </a:t>
            </a:r>
            <a:r>
              <a:rPr lang="en" sz="1700"/>
              <a:t>describe</a:t>
            </a:r>
            <a:r>
              <a:rPr lang="en" sz="1700"/>
              <a:t> the scene visually every 5 seconds, to generate a structured description that allows the user to seek exactly to the point where an action was performed/object appeared.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●"/>
            </a:pPr>
            <a:r>
              <a:rPr lang="en" sz="1700"/>
              <a:t>We dump the output of each 5 seconds into their corresponding index entry as per scene segmentation splits.</a:t>
            </a:r>
            <a:endParaRPr sz="17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13"/>
          <p:cNvSpPr txBox="1"/>
          <p:nvPr>
            <p:ph type="title"/>
          </p:nvPr>
        </p:nvSpPr>
        <p:spPr>
          <a:xfrm>
            <a:off x="903575" y="2104125"/>
            <a:ext cx="4410600" cy="11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r>
              <a:rPr lang="en"/>
              <a:t>uture Work &amp; Work Division</a:t>
            </a:r>
            <a:endParaRPr/>
          </a:p>
        </p:txBody>
      </p:sp>
      <p:pic>
        <p:nvPicPr>
          <p:cNvPr id="1134" name="Google Shape;1134;p113"/>
          <p:cNvPicPr preferRelativeResize="0"/>
          <p:nvPr/>
        </p:nvPicPr>
        <p:blipFill rotWithShape="1">
          <a:blip r:embed="rId3">
            <a:alphaModFix/>
          </a:blip>
          <a:srcRect b="17225" l="0" r="68078" t="26557"/>
          <a:stretch/>
        </p:blipFill>
        <p:spPr>
          <a:xfrm rot="5400000">
            <a:off x="2596625" y="810862"/>
            <a:ext cx="1024500" cy="1024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135" name="Google Shape;1135;p113"/>
          <p:cNvSpPr txBox="1"/>
          <p:nvPr>
            <p:ph idx="2" type="title"/>
          </p:nvPr>
        </p:nvSpPr>
        <p:spPr>
          <a:xfrm>
            <a:off x="903575" y="921849"/>
            <a:ext cx="4410600" cy="8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0</a:t>
            </a:r>
            <a:r>
              <a:rPr lang="en">
                <a:solidFill>
                  <a:schemeClr val="dk1"/>
                </a:solidFill>
              </a:rPr>
              <a:t>8</a:t>
            </a:r>
            <a:endParaRPr sz="4000">
              <a:solidFill>
                <a:schemeClr val="dk1"/>
              </a:solidFill>
            </a:endParaRPr>
          </a:p>
        </p:txBody>
      </p:sp>
      <p:cxnSp>
        <p:nvCxnSpPr>
          <p:cNvPr id="1136" name="Google Shape;1136;p113"/>
          <p:cNvCxnSpPr/>
          <p:nvPr/>
        </p:nvCxnSpPr>
        <p:spPr>
          <a:xfrm>
            <a:off x="715350" y="3431625"/>
            <a:ext cx="771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7" name="Google Shape;1137;p113"/>
          <p:cNvSpPr txBox="1"/>
          <p:nvPr>
            <p:ph idx="1" type="subTitle"/>
          </p:nvPr>
        </p:nvSpPr>
        <p:spPr>
          <a:xfrm>
            <a:off x="1764436" y="3653730"/>
            <a:ext cx="26889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8" name="Google Shape;1138;p113"/>
          <p:cNvPicPr preferRelativeResize="0"/>
          <p:nvPr/>
        </p:nvPicPr>
        <p:blipFill rotWithShape="1">
          <a:blip r:embed="rId3">
            <a:alphaModFix/>
          </a:blip>
          <a:srcRect b="238" l="44873" r="15932" t="218"/>
          <a:stretch/>
        </p:blipFill>
        <p:spPr>
          <a:xfrm>
            <a:off x="5573225" y="551250"/>
            <a:ext cx="2857500" cy="4041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9" name="Google Shape;1139;p113"/>
          <p:cNvGrpSpPr/>
          <p:nvPr/>
        </p:nvGrpSpPr>
        <p:grpSpPr>
          <a:xfrm>
            <a:off x="4856963" y="773771"/>
            <a:ext cx="486164" cy="508333"/>
            <a:chOff x="7791488" y="690350"/>
            <a:chExt cx="397290" cy="397290"/>
          </a:xfrm>
        </p:grpSpPr>
        <p:sp>
          <p:nvSpPr>
            <p:cNvPr id="1140" name="Google Shape;1140;p113"/>
            <p:cNvSpPr/>
            <p:nvPr/>
          </p:nvSpPr>
          <p:spPr>
            <a:xfrm>
              <a:off x="7966036" y="690350"/>
              <a:ext cx="47983" cy="397290"/>
            </a:xfrm>
            <a:custGeom>
              <a:rect b="b" l="l" r="r" t="t"/>
              <a:pathLst>
                <a:path extrusionOk="0" h="46210" w="5581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113"/>
            <p:cNvSpPr/>
            <p:nvPr/>
          </p:nvSpPr>
          <p:spPr>
            <a:xfrm>
              <a:off x="7966036" y="690350"/>
              <a:ext cx="47983" cy="397290"/>
            </a:xfrm>
            <a:custGeom>
              <a:rect b="b" l="l" r="r" t="t"/>
              <a:pathLst>
                <a:path extrusionOk="0" h="46210" w="5581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113"/>
            <p:cNvSpPr/>
            <p:nvPr/>
          </p:nvSpPr>
          <p:spPr>
            <a:xfrm>
              <a:off x="7791488" y="865078"/>
              <a:ext cx="397290" cy="47983"/>
            </a:xfrm>
            <a:custGeom>
              <a:rect b="b" l="l" r="r" t="t"/>
              <a:pathLst>
                <a:path extrusionOk="0" h="5581" w="46210">
                  <a:moveTo>
                    <a:pt x="0" y="0"/>
                  </a:moveTo>
                  <a:lnTo>
                    <a:pt x="0" y="5580"/>
                  </a:lnTo>
                  <a:lnTo>
                    <a:pt x="46210" y="5580"/>
                  </a:lnTo>
                  <a:lnTo>
                    <a:pt x="46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113"/>
            <p:cNvSpPr/>
            <p:nvPr/>
          </p:nvSpPr>
          <p:spPr>
            <a:xfrm>
              <a:off x="7832632" y="731494"/>
              <a:ext cx="314995" cy="314995"/>
            </a:xfrm>
            <a:custGeom>
              <a:rect b="b" l="l" r="r" t="t"/>
              <a:pathLst>
                <a:path extrusionOk="0" h="36638" w="36638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113"/>
            <p:cNvSpPr/>
            <p:nvPr/>
          </p:nvSpPr>
          <p:spPr>
            <a:xfrm>
              <a:off x="7832632" y="731494"/>
              <a:ext cx="314995" cy="314995"/>
            </a:xfrm>
            <a:custGeom>
              <a:rect b="b" l="l" r="r" t="t"/>
              <a:pathLst>
                <a:path extrusionOk="0" h="36638" w="36638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113"/>
            <p:cNvSpPr/>
            <p:nvPr/>
          </p:nvSpPr>
          <p:spPr>
            <a:xfrm>
              <a:off x="7832632" y="731494"/>
              <a:ext cx="314995" cy="314995"/>
            </a:xfrm>
            <a:custGeom>
              <a:rect b="b" l="l" r="r" t="t"/>
              <a:pathLst>
                <a:path extrusionOk="0" h="36638" w="36638">
                  <a:moveTo>
                    <a:pt x="32687" y="0"/>
                  </a:moveTo>
                  <a:lnTo>
                    <a:pt x="0" y="32687"/>
                  </a:lnTo>
                  <a:lnTo>
                    <a:pt x="3951" y="36638"/>
                  </a:lnTo>
                  <a:lnTo>
                    <a:pt x="36638" y="3951"/>
                  </a:lnTo>
                  <a:lnTo>
                    <a:pt x="326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6" name="Google Shape;1146;p113"/>
          <p:cNvGrpSpPr/>
          <p:nvPr/>
        </p:nvGrpSpPr>
        <p:grpSpPr>
          <a:xfrm rot="729385">
            <a:off x="6820573" y="1038504"/>
            <a:ext cx="1024489" cy="703802"/>
            <a:chOff x="5220616" y="2791061"/>
            <a:chExt cx="373185" cy="302466"/>
          </a:xfrm>
        </p:grpSpPr>
        <p:sp>
          <p:nvSpPr>
            <p:cNvPr id="1147" name="Google Shape;1147;p113"/>
            <p:cNvSpPr/>
            <p:nvPr/>
          </p:nvSpPr>
          <p:spPr>
            <a:xfrm>
              <a:off x="5220616" y="2791061"/>
              <a:ext cx="373185" cy="302466"/>
            </a:xfrm>
            <a:custGeom>
              <a:rect b="b" l="l" r="r" t="t"/>
              <a:pathLst>
                <a:path extrusionOk="0" h="9525" w="11752">
                  <a:moveTo>
                    <a:pt x="1834" y="345"/>
                  </a:moveTo>
                  <a:cubicBezTo>
                    <a:pt x="1834" y="345"/>
                    <a:pt x="1846" y="345"/>
                    <a:pt x="1846" y="357"/>
                  </a:cubicBezTo>
                  <a:lnTo>
                    <a:pt x="1846" y="1083"/>
                  </a:lnTo>
                  <a:cubicBezTo>
                    <a:pt x="1846" y="1083"/>
                    <a:pt x="1846" y="1107"/>
                    <a:pt x="1834" y="1107"/>
                  </a:cubicBezTo>
                  <a:lnTo>
                    <a:pt x="1465" y="1107"/>
                  </a:lnTo>
                  <a:cubicBezTo>
                    <a:pt x="1465" y="1107"/>
                    <a:pt x="1453" y="1107"/>
                    <a:pt x="1453" y="1083"/>
                  </a:cubicBezTo>
                  <a:lnTo>
                    <a:pt x="1453" y="357"/>
                  </a:lnTo>
                  <a:lnTo>
                    <a:pt x="1465" y="357"/>
                  </a:lnTo>
                  <a:cubicBezTo>
                    <a:pt x="1465" y="351"/>
                    <a:pt x="1468" y="348"/>
                    <a:pt x="1469" y="348"/>
                  </a:cubicBezTo>
                  <a:lnTo>
                    <a:pt x="1469" y="348"/>
                  </a:lnTo>
                  <a:cubicBezTo>
                    <a:pt x="1471" y="348"/>
                    <a:pt x="1471" y="351"/>
                    <a:pt x="1465" y="357"/>
                  </a:cubicBezTo>
                  <a:lnTo>
                    <a:pt x="1834" y="345"/>
                  </a:lnTo>
                  <a:close/>
                  <a:moveTo>
                    <a:pt x="10276" y="345"/>
                  </a:moveTo>
                  <a:cubicBezTo>
                    <a:pt x="10276" y="345"/>
                    <a:pt x="10288" y="345"/>
                    <a:pt x="10288" y="357"/>
                  </a:cubicBezTo>
                  <a:lnTo>
                    <a:pt x="10288" y="1083"/>
                  </a:lnTo>
                  <a:cubicBezTo>
                    <a:pt x="10288" y="1083"/>
                    <a:pt x="10288" y="1107"/>
                    <a:pt x="10276" y="1107"/>
                  </a:cubicBezTo>
                  <a:lnTo>
                    <a:pt x="9907" y="1107"/>
                  </a:lnTo>
                  <a:cubicBezTo>
                    <a:pt x="9907" y="1107"/>
                    <a:pt x="9895" y="1107"/>
                    <a:pt x="9895" y="1083"/>
                  </a:cubicBezTo>
                  <a:lnTo>
                    <a:pt x="9895" y="357"/>
                  </a:lnTo>
                  <a:lnTo>
                    <a:pt x="9907" y="357"/>
                  </a:lnTo>
                  <a:cubicBezTo>
                    <a:pt x="9907" y="351"/>
                    <a:pt x="9910" y="348"/>
                    <a:pt x="9911" y="348"/>
                  </a:cubicBezTo>
                  <a:lnTo>
                    <a:pt x="9911" y="348"/>
                  </a:lnTo>
                  <a:cubicBezTo>
                    <a:pt x="9912" y="348"/>
                    <a:pt x="9912" y="351"/>
                    <a:pt x="9907" y="357"/>
                  </a:cubicBezTo>
                  <a:lnTo>
                    <a:pt x="10276" y="345"/>
                  </a:lnTo>
                  <a:close/>
                  <a:moveTo>
                    <a:pt x="11038" y="1107"/>
                  </a:moveTo>
                  <a:cubicBezTo>
                    <a:pt x="11240" y="1107"/>
                    <a:pt x="11407" y="1262"/>
                    <a:pt x="11407" y="1476"/>
                  </a:cubicBezTo>
                  <a:lnTo>
                    <a:pt x="11407" y="8811"/>
                  </a:lnTo>
                  <a:cubicBezTo>
                    <a:pt x="11407" y="9001"/>
                    <a:pt x="11228" y="9180"/>
                    <a:pt x="11026" y="9180"/>
                  </a:cubicBezTo>
                  <a:lnTo>
                    <a:pt x="751" y="9180"/>
                  </a:lnTo>
                  <a:cubicBezTo>
                    <a:pt x="536" y="9180"/>
                    <a:pt x="382" y="9025"/>
                    <a:pt x="382" y="8811"/>
                  </a:cubicBezTo>
                  <a:lnTo>
                    <a:pt x="382" y="1476"/>
                  </a:lnTo>
                  <a:cubicBezTo>
                    <a:pt x="382" y="1262"/>
                    <a:pt x="536" y="1107"/>
                    <a:pt x="751" y="1107"/>
                  </a:cubicBezTo>
                  <a:lnTo>
                    <a:pt x="1120" y="1107"/>
                  </a:lnTo>
                  <a:lnTo>
                    <a:pt x="1120" y="1119"/>
                  </a:lnTo>
                  <a:cubicBezTo>
                    <a:pt x="1120" y="1310"/>
                    <a:pt x="1286" y="1476"/>
                    <a:pt x="1477" y="1476"/>
                  </a:cubicBezTo>
                  <a:lnTo>
                    <a:pt x="1858" y="1476"/>
                  </a:lnTo>
                  <a:cubicBezTo>
                    <a:pt x="2048" y="1476"/>
                    <a:pt x="2215" y="1310"/>
                    <a:pt x="2215" y="1119"/>
                  </a:cubicBezTo>
                  <a:lnTo>
                    <a:pt x="2215" y="1107"/>
                  </a:lnTo>
                  <a:lnTo>
                    <a:pt x="9573" y="1107"/>
                  </a:lnTo>
                  <a:lnTo>
                    <a:pt x="9573" y="1119"/>
                  </a:lnTo>
                  <a:cubicBezTo>
                    <a:pt x="9573" y="1310"/>
                    <a:pt x="9740" y="1476"/>
                    <a:pt x="9930" y="1476"/>
                  </a:cubicBezTo>
                  <a:lnTo>
                    <a:pt x="10311" y="1476"/>
                  </a:lnTo>
                  <a:cubicBezTo>
                    <a:pt x="10502" y="1476"/>
                    <a:pt x="10669" y="1310"/>
                    <a:pt x="10669" y="1119"/>
                  </a:cubicBezTo>
                  <a:lnTo>
                    <a:pt x="10669" y="1107"/>
                  </a:lnTo>
                  <a:close/>
                  <a:moveTo>
                    <a:pt x="1465" y="0"/>
                  </a:moveTo>
                  <a:cubicBezTo>
                    <a:pt x="1275" y="0"/>
                    <a:pt x="1108" y="167"/>
                    <a:pt x="1108" y="357"/>
                  </a:cubicBezTo>
                  <a:lnTo>
                    <a:pt x="1108" y="726"/>
                  </a:lnTo>
                  <a:lnTo>
                    <a:pt x="739" y="726"/>
                  </a:lnTo>
                  <a:cubicBezTo>
                    <a:pt x="334" y="726"/>
                    <a:pt x="1" y="1060"/>
                    <a:pt x="1" y="1464"/>
                  </a:cubicBezTo>
                  <a:lnTo>
                    <a:pt x="1" y="8799"/>
                  </a:lnTo>
                  <a:cubicBezTo>
                    <a:pt x="1" y="9204"/>
                    <a:pt x="334" y="9525"/>
                    <a:pt x="739" y="9525"/>
                  </a:cubicBezTo>
                  <a:lnTo>
                    <a:pt x="11014" y="9525"/>
                  </a:lnTo>
                  <a:cubicBezTo>
                    <a:pt x="11419" y="9525"/>
                    <a:pt x="11752" y="9204"/>
                    <a:pt x="11752" y="8799"/>
                  </a:cubicBezTo>
                  <a:lnTo>
                    <a:pt x="11752" y="1464"/>
                  </a:lnTo>
                  <a:cubicBezTo>
                    <a:pt x="11752" y="1060"/>
                    <a:pt x="11419" y="726"/>
                    <a:pt x="11026" y="726"/>
                  </a:cubicBezTo>
                  <a:lnTo>
                    <a:pt x="10645" y="726"/>
                  </a:lnTo>
                  <a:lnTo>
                    <a:pt x="10645" y="357"/>
                  </a:lnTo>
                  <a:cubicBezTo>
                    <a:pt x="10645" y="167"/>
                    <a:pt x="10490" y="0"/>
                    <a:pt x="10288" y="0"/>
                  </a:cubicBezTo>
                  <a:lnTo>
                    <a:pt x="9918" y="0"/>
                  </a:lnTo>
                  <a:cubicBezTo>
                    <a:pt x="9728" y="0"/>
                    <a:pt x="9561" y="167"/>
                    <a:pt x="9561" y="357"/>
                  </a:cubicBezTo>
                  <a:lnTo>
                    <a:pt x="9561" y="726"/>
                  </a:lnTo>
                  <a:lnTo>
                    <a:pt x="2191" y="726"/>
                  </a:lnTo>
                  <a:lnTo>
                    <a:pt x="2191" y="357"/>
                  </a:lnTo>
                  <a:cubicBezTo>
                    <a:pt x="2191" y="167"/>
                    <a:pt x="2025" y="0"/>
                    <a:pt x="1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113"/>
            <p:cNvSpPr/>
            <p:nvPr/>
          </p:nvSpPr>
          <p:spPr>
            <a:xfrm>
              <a:off x="5244432" y="2849268"/>
              <a:ext cx="326314" cy="11368"/>
            </a:xfrm>
            <a:custGeom>
              <a:rect b="b" l="l" r="r" t="t"/>
              <a:pathLst>
                <a:path extrusionOk="0" h="358" w="10276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10097" y="358"/>
                  </a:lnTo>
                  <a:cubicBezTo>
                    <a:pt x="10180" y="358"/>
                    <a:pt x="10276" y="274"/>
                    <a:pt x="10276" y="179"/>
                  </a:cubicBezTo>
                  <a:cubicBezTo>
                    <a:pt x="10276" y="72"/>
                    <a:pt x="10180" y="1"/>
                    <a:pt x="10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113"/>
            <p:cNvSpPr/>
            <p:nvPr/>
          </p:nvSpPr>
          <p:spPr>
            <a:xfrm>
              <a:off x="5261834" y="2896139"/>
              <a:ext cx="46521" cy="11400"/>
            </a:xfrm>
            <a:custGeom>
              <a:rect b="b" l="l" r="r" t="t"/>
              <a:pathLst>
                <a:path extrusionOk="0" h="359" w="1465">
                  <a:moveTo>
                    <a:pt x="179" y="1"/>
                  </a:moveTo>
                  <a:cubicBezTo>
                    <a:pt x="96" y="1"/>
                    <a:pt x="0" y="72"/>
                    <a:pt x="0" y="180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75"/>
                    <a:pt x="1465" y="180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113"/>
            <p:cNvSpPr/>
            <p:nvPr/>
          </p:nvSpPr>
          <p:spPr>
            <a:xfrm>
              <a:off x="5343507" y="2896139"/>
              <a:ext cx="46521" cy="11400"/>
            </a:xfrm>
            <a:custGeom>
              <a:rect b="b" l="l" r="r" t="t"/>
              <a:pathLst>
                <a:path extrusionOk="0" h="359" w="1465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0" y="275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75"/>
                    <a:pt x="1465" y="180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113"/>
            <p:cNvSpPr/>
            <p:nvPr/>
          </p:nvSpPr>
          <p:spPr>
            <a:xfrm>
              <a:off x="5506823" y="2896139"/>
              <a:ext cx="46172" cy="11400"/>
            </a:xfrm>
            <a:custGeom>
              <a:rect b="b" l="l" r="r" t="t"/>
              <a:pathLst>
                <a:path extrusionOk="0" h="359" w="1454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75"/>
                    <a:pt x="1453" y="180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113"/>
            <p:cNvSpPr/>
            <p:nvPr/>
          </p:nvSpPr>
          <p:spPr>
            <a:xfrm>
              <a:off x="5261834" y="2942660"/>
              <a:ext cx="46521" cy="11368"/>
            </a:xfrm>
            <a:custGeom>
              <a:rect b="b" l="l" r="r" t="t"/>
              <a:pathLst>
                <a:path extrusionOk="0" h="358" w="1465">
                  <a:moveTo>
                    <a:pt x="179" y="0"/>
                  </a:moveTo>
                  <a:cubicBezTo>
                    <a:pt x="96" y="0"/>
                    <a:pt x="0" y="84"/>
                    <a:pt x="0" y="179"/>
                  </a:cubicBezTo>
                  <a:cubicBezTo>
                    <a:pt x="0" y="286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70" y="0"/>
                    <a:pt x="1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113"/>
            <p:cNvSpPr/>
            <p:nvPr/>
          </p:nvSpPr>
          <p:spPr>
            <a:xfrm>
              <a:off x="5424768" y="2942660"/>
              <a:ext cx="46553" cy="11368"/>
            </a:xfrm>
            <a:custGeom>
              <a:rect b="b" l="l" r="r" t="t"/>
              <a:pathLst>
                <a:path extrusionOk="0" h="358" w="1466">
                  <a:moveTo>
                    <a:pt x="180" y="0"/>
                  </a:moveTo>
                  <a:cubicBezTo>
                    <a:pt x="96" y="0"/>
                    <a:pt x="1" y="84"/>
                    <a:pt x="1" y="179"/>
                  </a:cubicBezTo>
                  <a:cubicBezTo>
                    <a:pt x="1" y="286"/>
                    <a:pt x="84" y="358"/>
                    <a:pt x="180" y="358"/>
                  </a:cubicBezTo>
                  <a:lnTo>
                    <a:pt x="1287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94" y="0"/>
                    <a:pt x="1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113"/>
            <p:cNvSpPr/>
            <p:nvPr/>
          </p:nvSpPr>
          <p:spPr>
            <a:xfrm>
              <a:off x="5261834" y="2989149"/>
              <a:ext cx="46521" cy="11400"/>
            </a:xfrm>
            <a:custGeom>
              <a:rect b="b" l="l" r="r" t="t"/>
              <a:pathLst>
                <a:path extrusionOk="0" h="359" w="1465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87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7"/>
                    <a:pt x="1465" y="179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113"/>
            <p:cNvSpPr/>
            <p:nvPr/>
          </p:nvSpPr>
          <p:spPr>
            <a:xfrm>
              <a:off x="5343507" y="2989149"/>
              <a:ext cx="46521" cy="11400"/>
            </a:xfrm>
            <a:custGeom>
              <a:rect b="b" l="l" r="r" t="t"/>
              <a:pathLst>
                <a:path extrusionOk="0" h="359" w="1465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87"/>
                    <a:pt x="1465" y="179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13"/>
            <p:cNvSpPr/>
            <p:nvPr/>
          </p:nvSpPr>
          <p:spPr>
            <a:xfrm>
              <a:off x="5506823" y="2989149"/>
              <a:ext cx="46172" cy="11400"/>
            </a:xfrm>
            <a:custGeom>
              <a:rect b="b" l="l" r="r" t="t"/>
              <a:pathLst>
                <a:path extrusionOk="0" h="359" w="1454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87"/>
                    <a:pt x="1453" y="179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13"/>
            <p:cNvSpPr/>
            <p:nvPr/>
          </p:nvSpPr>
          <p:spPr>
            <a:xfrm>
              <a:off x="5343507" y="3036051"/>
              <a:ext cx="46521" cy="10987"/>
            </a:xfrm>
            <a:custGeom>
              <a:rect b="b" l="l" r="r" t="t"/>
              <a:pathLst>
                <a:path extrusionOk="0" h="346" w="1465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74"/>
                    <a:pt x="83" y="346"/>
                    <a:pt x="179" y="346"/>
                  </a:cubicBezTo>
                  <a:lnTo>
                    <a:pt x="1286" y="346"/>
                  </a:lnTo>
                  <a:cubicBezTo>
                    <a:pt x="1369" y="346"/>
                    <a:pt x="1465" y="274"/>
                    <a:pt x="1465" y="179"/>
                  </a:cubicBezTo>
                  <a:cubicBezTo>
                    <a:pt x="1465" y="72"/>
                    <a:pt x="1381" y="0"/>
                    <a:pt x="1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13"/>
            <p:cNvSpPr/>
            <p:nvPr/>
          </p:nvSpPr>
          <p:spPr>
            <a:xfrm>
              <a:off x="5424768" y="3036051"/>
              <a:ext cx="46553" cy="10987"/>
            </a:xfrm>
            <a:custGeom>
              <a:rect b="b" l="l" r="r" t="t"/>
              <a:pathLst>
                <a:path extrusionOk="0" h="346" w="1466">
                  <a:moveTo>
                    <a:pt x="180" y="0"/>
                  </a:moveTo>
                  <a:cubicBezTo>
                    <a:pt x="96" y="0"/>
                    <a:pt x="1" y="72"/>
                    <a:pt x="1" y="179"/>
                  </a:cubicBezTo>
                  <a:cubicBezTo>
                    <a:pt x="1" y="274"/>
                    <a:pt x="84" y="346"/>
                    <a:pt x="180" y="346"/>
                  </a:cubicBezTo>
                  <a:lnTo>
                    <a:pt x="1287" y="346"/>
                  </a:lnTo>
                  <a:cubicBezTo>
                    <a:pt x="1370" y="346"/>
                    <a:pt x="1465" y="274"/>
                    <a:pt x="1465" y="179"/>
                  </a:cubicBezTo>
                  <a:cubicBezTo>
                    <a:pt x="1465" y="72"/>
                    <a:pt x="1394" y="0"/>
                    <a:pt x="1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13"/>
            <p:cNvSpPr/>
            <p:nvPr/>
          </p:nvSpPr>
          <p:spPr>
            <a:xfrm>
              <a:off x="5506823" y="3036051"/>
              <a:ext cx="46172" cy="10987"/>
            </a:xfrm>
            <a:custGeom>
              <a:rect b="b" l="l" r="r" t="t"/>
              <a:pathLst>
                <a:path extrusionOk="0" h="346" w="1454"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74"/>
                    <a:pt x="72" y="346"/>
                    <a:pt x="179" y="346"/>
                  </a:cubicBezTo>
                  <a:lnTo>
                    <a:pt x="1275" y="346"/>
                  </a:lnTo>
                  <a:cubicBezTo>
                    <a:pt x="1370" y="346"/>
                    <a:pt x="1453" y="274"/>
                    <a:pt x="1453" y="179"/>
                  </a:cubicBezTo>
                  <a:cubicBezTo>
                    <a:pt x="1453" y="72"/>
                    <a:pt x="1370" y="0"/>
                    <a:pt x="1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113"/>
            <p:cNvSpPr/>
            <p:nvPr/>
          </p:nvSpPr>
          <p:spPr>
            <a:xfrm>
              <a:off x="5343126" y="2930752"/>
              <a:ext cx="46902" cy="33851"/>
            </a:xfrm>
            <a:custGeom>
              <a:rect b="b" l="l" r="r" t="t"/>
              <a:pathLst>
                <a:path extrusionOk="0" h="1066" w="1477">
                  <a:moveTo>
                    <a:pt x="1293" y="0"/>
                  </a:moveTo>
                  <a:cubicBezTo>
                    <a:pt x="1250" y="0"/>
                    <a:pt x="1209" y="18"/>
                    <a:pt x="1179" y="54"/>
                  </a:cubicBezTo>
                  <a:lnTo>
                    <a:pt x="572" y="661"/>
                  </a:lnTo>
                  <a:lnTo>
                    <a:pt x="322" y="411"/>
                  </a:lnTo>
                  <a:cubicBezTo>
                    <a:pt x="280" y="375"/>
                    <a:pt x="235" y="358"/>
                    <a:pt x="194" y="358"/>
                  </a:cubicBezTo>
                  <a:cubicBezTo>
                    <a:pt x="152" y="358"/>
                    <a:pt x="113" y="375"/>
                    <a:pt x="84" y="411"/>
                  </a:cubicBezTo>
                  <a:cubicBezTo>
                    <a:pt x="0" y="483"/>
                    <a:pt x="0" y="590"/>
                    <a:pt x="84" y="649"/>
                  </a:cubicBezTo>
                  <a:lnTo>
                    <a:pt x="453" y="1018"/>
                  </a:lnTo>
                  <a:cubicBezTo>
                    <a:pt x="476" y="1054"/>
                    <a:pt x="524" y="1066"/>
                    <a:pt x="572" y="1066"/>
                  </a:cubicBezTo>
                  <a:cubicBezTo>
                    <a:pt x="619" y="1066"/>
                    <a:pt x="655" y="1054"/>
                    <a:pt x="691" y="1018"/>
                  </a:cubicBezTo>
                  <a:lnTo>
                    <a:pt x="1417" y="292"/>
                  </a:lnTo>
                  <a:cubicBezTo>
                    <a:pt x="1477" y="233"/>
                    <a:pt x="1477" y="125"/>
                    <a:pt x="1417" y="54"/>
                  </a:cubicBezTo>
                  <a:cubicBezTo>
                    <a:pt x="1381" y="18"/>
                    <a:pt x="1337" y="0"/>
                    <a:pt x="1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113"/>
            <p:cNvSpPr/>
            <p:nvPr/>
          </p:nvSpPr>
          <p:spPr>
            <a:xfrm>
              <a:off x="5506442" y="2930752"/>
              <a:ext cx="47283" cy="33851"/>
            </a:xfrm>
            <a:custGeom>
              <a:rect b="b" l="l" r="r" t="t"/>
              <a:pathLst>
                <a:path extrusionOk="0" h="1066" w="1489">
                  <a:moveTo>
                    <a:pt x="1282" y="0"/>
                  </a:moveTo>
                  <a:cubicBezTo>
                    <a:pt x="1239" y="0"/>
                    <a:pt x="1197" y="18"/>
                    <a:pt x="1167" y="54"/>
                  </a:cubicBezTo>
                  <a:lnTo>
                    <a:pt x="560" y="661"/>
                  </a:lnTo>
                  <a:lnTo>
                    <a:pt x="310" y="411"/>
                  </a:lnTo>
                  <a:cubicBezTo>
                    <a:pt x="275" y="375"/>
                    <a:pt x="230" y="358"/>
                    <a:pt x="187" y="358"/>
                  </a:cubicBezTo>
                  <a:cubicBezTo>
                    <a:pt x="144" y="358"/>
                    <a:pt x="102" y="375"/>
                    <a:pt x="72" y="411"/>
                  </a:cubicBezTo>
                  <a:cubicBezTo>
                    <a:pt x="1" y="483"/>
                    <a:pt x="1" y="590"/>
                    <a:pt x="72" y="649"/>
                  </a:cubicBezTo>
                  <a:lnTo>
                    <a:pt x="441" y="1018"/>
                  </a:lnTo>
                  <a:cubicBezTo>
                    <a:pt x="477" y="1054"/>
                    <a:pt x="513" y="1066"/>
                    <a:pt x="560" y="1066"/>
                  </a:cubicBezTo>
                  <a:cubicBezTo>
                    <a:pt x="608" y="1066"/>
                    <a:pt x="656" y="1054"/>
                    <a:pt x="679" y="1018"/>
                  </a:cubicBezTo>
                  <a:lnTo>
                    <a:pt x="1406" y="292"/>
                  </a:lnTo>
                  <a:cubicBezTo>
                    <a:pt x="1489" y="233"/>
                    <a:pt x="1489" y="125"/>
                    <a:pt x="1406" y="54"/>
                  </a:cubicBezTo>
                  <a:cubicBezTo>
                    <a:pt x="1370" y="18"/>
                    <a:pt x="1325" y="0"/>
                    <a:pt x="1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13"/>
            <p:cNvSpPr/>
            <p:nvPr/>
          </p:nvSpPr>
          <p:spPr>
            <a:xfrm>
              <a:off x="5424419" y="2977336"/>
              <a:ext cx="47283" cy="34168"/>
            </a:xfrm>
            <a:custGeom>
              <a:rect b="b" l="l" r="r" t="t"/>
              <a:pathLst>
                <a:path extrusionOk="0" h="1076" w="1489">
                  <a:moveTo>
                    <a:pt x="1293" y="1"/>
                  </a:moveTo>
                  <a:cubicBezTo>
                    <a:pt x="1250" y="1"/>
                    <a:pt x="1208" y="22"/>
                    <a:pt x="1179" y="63"/>
                  </a:cubicBezTo>
                  <a:lnTo>
                    <a:pt x="572" y="671"/>
                  </a:lnTo>
                  <a:lnTo>
                    <a:pt x="321" y="421"/>
                  </a:lnTo>
                  <a:cubicBezTo>
                    <a:pt x="280" y="379"/>
                    <a:pt x="235" y="358"/>
                    <a:pt x="193" y="358"/>
                  </a:cubicBezTo>
                  <a:cubicBezTo>
                    <a:pt x="152" y="358"/>
                    <a:pt x="113" y="379"/>
                    <a:pt x="83" y="421"/>
                  </a:cubicBezTo>
                  <a:cubicBezTo>
                    <a:pt x="0" y="492"/>
                    <a:pt x="0" y="599"/>
                    <a:pt x="83" y="659"/>
                  </a:cubicBezTo>
                  <a:lnTo>
                    <a:pt x="452" y="1028"/>
                  </a:lnTo>
                  <a:cubicBezTo>
                    <a:pt x="476" y="1052"/>
                    <a:pt x="524" y="1075"/>
                    <a:pt x="572" y="1075"/>
                  </a:cubicBezTo>
                  <a:cubicBezTo>
                    <a:pt x="619" y="1075"/>
                    <a:pt x="655" y="1052"/>
                    <a:pt x="691" y="1028"/>
                  </a:cubicBezTo>
                  <a:lnTo>
                    <a:pt x="1417" y="301"/>
                  </a:lnTo>
                  <a:cubicBezTo>
                    <a:pt x="1488" y="242"/>
                    <a:pt x="1488" y="123"/>
                    <a:pt x="1417" y="63"/>
                  </a:cubicBezTo>
                  <a:cubicBezTo>
                    <a:pt x="1381" y="22"/>
                    <a:pt x="1336" y="1"/>
                    <a:pt x="1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13"/>
            <p:cNvSpPr/>
            <p:nvPr/>
          </p:nvSpPr>
          <p:spPr>
            <a:xfrm>
              <a:off x="5261453" y="3024143"/>
              <a:ext cx="47283" cy="33851"/>
            </a:xfrm>
            <a:custGeom>
              <a:rect b="b" l="l" r="r" t="t"/>
              <a:pathLst>
                <a:path extrusionOk="0" h="1066" w="1489">
                  <a:moveTo>
                    <a:pt x="1289" y="0"/>
                  </a:moveTo>
                  <a:cubicBezTo>
                    <a:pt x="1248" y="0"/>
                    <a:pt x="1209" y="18"/>
                    <a:pt x="1179" y="54"/>
                  </a:cubicBezTo>
                  <a:lnTo>
                    <a:pt x="572" y="673"/>
                  </a:lnTo>
                  <a:lnTo>
                    <a:pt x="310" y="411"/>
                  </a:lnTo>
                  <a:cubicBezTo>
                    <a:pt x="274" y="375"/>
                    <a:pt x="230" y="357"/>
                    <a:pt x="186" y="357"/>
                  </a:cubicBezTo>
                  <a:cubicBezTo>
                    <a:pt x="143" y="357"/>
                    <a:pt x="102" y="375"/>
                    <a:pt x="72" y="411"/>
                  </a:cubicBezTo>
                  <a:cubicBezTo>
                    <a:pt x="0" y="494"/>
                    <a:pt x="0" y="590"/>
                    <a:pt x="72" y="649"/>
                  </a:cubicBezTo>
                  <a:lnTo>
                    <a:pt x="453" y="1030"/>
                  </a:lnTo>
                  <a:cubicBezTo>
                    <a:pt x="477" y="1054"/>
                    <a:pt x="524" y="1066"/>
                    <a:pt x="572" y="1066"/>
                  </a:cubicBezTo>
                  <a:cubicBezTo>
                    <a:pt x="608" y="1066"/>
                    <a:pt x="655" y="1054"/>
                    <a:pt x="691" y="1030"/>
                  </a:cubicBezTo>
                  <a:lnTo>
                    <a:pt x="1417" y="292"/>
                  </a:lnTo>
                  <a:cubicBezTo>
                    <a:pt x="1489" y="220"/>
                    <a:pt x="1489" y="113"/>
                    <a:pt x="1417" y="54"/>
                  </a:cubicBezTo>
                  <a:cubicBezTo>
                    <a:pt x="1376" y="18"/>
                    <a:pt x="1331" y="0"/>
                    <a:pt x="1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13"/>
            <p:cNvSpPr/>
            <p:nvPr/>
          </p:nvSpPr>
          <p:spPr>
            <a:xfrm>
              <a:off x="5424419" y="2884231"/>
              <a:ext cx="47283" cy="33883"/>
            </a:xfrm>
            <a:custGeom>
              <a:rect b="b" l="l" r="r" t="t"/>
              <a:pathLst>
                <a:path extrusionOk="0" h="1067" w="1489">
                  <a:moveTo>
                    <a:pt x="1293" y="1"/>
                  </a:moveTo>
                  <a:cubicBezTo>
                    <a:pt x="1250" y="1"/>
                    <a:pt x="1208" y="19"/>
                    <a:pt x="1179" y="54"/>
                  </a:cubicBezTo>
                  <a:lnTo>
                    <a:pt x="572" y="674"/>
                  </a:lnTo>
                  <a:lnTo>
                    <a:pt x="321" y="412"/>
                  </a:lnTo>
                  <a:cubicBezTo>
                    <a:pt x="280" y="376"/>
                    <a:pt x="235" y="358"/>
                    <a:pt x="193" y="358"/>
                  </a:cubicBezTo>
                  <a:cubicBezTo>
                    <a:pt x="152" y="358"/>
                    <a:pt x="113" y="376"/>
                    <a:pt x="83" y="412"/>
                  </a:cubicBezTo>
                  <a:cubicBezTo>
                    <a:pt x="0" y="495"/>
                    <a:pt x="0" y="590"/>
                    <a:pt x="83" y="650"/>
                  </a:cubicBezTo>
                  <a:lnTo>
                    <a:pt x="452" y="1031"/>
                  </a:lnTo>
                  <a:cubicBezTo>
                    <a:pt x="476" y="1055"/>
                    <a:pt x="524" y="1067"/>
                    <a:pt x="572" y="1067"/>
                  </a:cubicBezTo>
                  <a:cubicBezTo>
                    <a:pt x="619" y="1067"/>
                    <a:pt x="655" y="1055"/>
                    <a:pt x="691" y="1031"/>
                  </a:cubicBezTo>
                  <a:lnTo>
                    <a:pt x="1417" y="293"/>
                  </a:lnTo>
                  <a:cubicBezTo>
                    <a:pt x="1488" y="221"/>
                    <a:pt x="1488" y="114"/>
                    <a:pt x="1417" y="54"/>
                  </a:cubicBezTo>
                  <a:cubicBezTo>
                    <a:pt x="1381" y="19"/>
                    <a:pt x="1336" y="1"/>
                    <a:pt x="1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5" name="Google Shape;1165;p113"/>
          <p:cNvGrpSpPr/>
          <p:nvPr/>
        </p:nvGrpSpPr>
        <p:grpSpPr>
          <a:xfrm>
            <a:off x="6394448" y="3088260"/>
            <a:ext cx="776244" cy="751124"/>
            <a:chOff x="1756921" y="1509739"/>
            <a:chExt cx="345997" cy="345997"/>
          </a:xfrm>
        </p:grpSpPr>
        <p:sp>
          <p:nvSpPr>
            <p:cNvPr id="1166" name="Google Shape;1166;p113"/>
            <p:cNvSpPr/>
            <p:nvPr/>
          </p:nvSpPr>
          <p:spPr>
            <a:xfrm>
              <a:off x="1756921" y="1509739"/>
              <a:ext cx="345997" cy="345997"/>
            </a:xfrm>
            <a:custGeom>
              <a:rect b="b" l="l" r="r" t="t"/>
              <a:pathLst>
                <a:path extrusionOk="0" h="10871" w="10871">
                  <a:moveTo>
                    <a:pt x="5442" y="0"/>
                  </a:moveTo>
                  <a:cubicBezTo>
                    <a:pt x="3977" y="0"/>
                    <a:pt x="2620" y="572"/>
                    <a:pt x="1596" y="1596"/>
                  </a:cubicBezTo>
                  <a:cubicBezTo>
                    <a:pt x="572" y="2620"/>
                    <a:pt x="1" y="3989"/>
                    <a:pt x="1" y="5441"/>
                  </a:cubicBezTo>
                  <a:cubicBezTo>
                    <a:pt x="1" y="6882"/>
                    <a:pt x="572" y="8251"/>
                    <a:pt x="1596" y="9275"/>
                  </a:cubicBezTo>
                  <a:cubicBezTo>
                    <a:pt x="2620" y="10299"/>
                    <a:pt x="3989" y="10871"/>
                    <a:pt x="5442" y="10871"/>
                  </a:cubicBezTo>
                  <a:cubicBezTo>
                    <a:pt x="6882" y="10871"/>
                    <a:pt x="8252" y="10299"/>
                    <a:pt x="9276" y="9275"/>
                  </a:cubicBezTo>
                  <a:cubicBezTo>
                    <a:pt x="10299" y="8251"/>
                    <a:pt x="10871" y="6882"/>
                    <a:pt x="10871" y="5441"/>
                  </a:cubicBezTo>
                  <a:cubicBezTo>
                    <a:pt x="10871" y="5346"/>
                    <a:pt x="10871" y="5263"/>
                    <a:pt x="10859" y="5156"/>
                  </a:cubicBezTo>
                  <a:cubicBezTo>
                    <a:pt x="10859" y="5060"/>
                    <a:pt x="10788" y="5001"/>
                    <a:pt x="10692" y="5001"/>
                  </a:cubicBezTo>
                  <a:cubicBezTo>
                    <a:pt x="10609" y="5001"/>
                    <a:pt x="10549" y="5084"/>
                    <a:pt x="10549" y="5168"/>
                  </a:cubicBezTo>
                  <a:lnTo>
                    <a:pt x="10549" y="5441"/>
                  </a:lnTo>
                  <a:cubicBezTo>
                    <a:pt x="10549" y="6811"/>
                    <a:pt x="10014" y="8085"/>
                    <a:pt x="9037" y="9049"/>
                  </a:cubicBezTo>
                  <a:cubicBezTo>
                    <a:pt x="8073" y="10025"/>
                    <a:pt x="6787" y="10561"/>
                    <a:pt x="5418" y="10561"/>
                  </a:cubicBezTo>
                  <a:cubicBezTo>
                    <a:pt x="4061" y="10561"/>
                    <a:pt x="2775" y="10025"/>
                    <a:pt x="1810" y="9049"/>
                  </a:cubicBezTo>
                  <a:cubicBezTo>
                    <a:pt x="834" y="8085"/>
                    <a:pt x="298" y="6811"/>
                    <a:pt x="298" y="5441"/>
                  </a:cubicBezTo>
                  <a:cubicBezTo>
                    <a:pt x="298" y="4072"/>
                    <a:pt x="834" y="2786"/>
                    <a:pt x="1810" y="1822"/>
                  </a:cubicBezTo>
                  <a:cubicBezTo>
                    <a:pt x="2775" y="858"/>
                    <a:pt x="4061" y="322"/>
                    <a:pt x="5418" y="322"/>
                  </a:cubicBezTo>
                  <a:cubicBezTo>
                    <a:pt x="6632" y="322"/>
                    <a:pt x="7799" y="750"/>
                    <a:pt x="8728" y="1524"/>
                  </a:cubicBezTo>
                  <a:cubicBezTo>
                    <a:pt x="9633" y="2298"/>
                    <a:pt x="10264" y="3358"/>
                    <a:pt x="10466" y="4513"/>
                  </a:cubicBezTo>
                  <a:cubicBezTo>
                    <a:pt x="10476" y="4594"/>
                    <a:pt x="10547" y="4649"/>
                    <a:pt x="10612" y="4649"/>
                  </a:cubicBezTo>
                  <a:cubicBezTo>
                    <a:pt x="10623" y="4649"/>
                    <a:pt x="10634" y="4647"/>
                    <a:pt x="10645" y="4644"/>
                  </a:cubicBezTo>
                  <a:cubicBezTo>
                    <a:pt x="10740" y="4632"/>
                    <a:pt x="10800" y="4548"/>
                    <a:pt x="10776" y="4465"/>
                  </a:cubicBezTo>
                  <a:cubicBezTo>
                    <a:pt x="10561" y="3239"/>
                    <a:pt x="9907" y="2108"/>
                    <a:pt x="8930" y="1286"/>
                  </a:cubicBezTo>
                  <a:cubicBezTo>
                    <a:pt x="7954" y="465"/>
                    <a:pt x="6716" y="0"/>
                    <a:pt x="5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113"/>
            <p:cNvSpPr/>
            <p:nvPr/>
          </p:nvSpPr>
          <p:spPr>
            <a:xfrm>
              <a:off x="1781937" y="1535488"/>
              <a:ext cx="295614" cy="295614"/>
            </a:xfrm>
            <a:custGeom>
              <a:rect b="b" l="l" r="r" t="t"/>
              <a:pathLst>
                <a:path extrusionOk="0" h="9288" w="9288">
                  <a:moveTo>
                    <a:pt x="4644" y="1"/>
                  </a:moveTo>
                  <a:cubicBezTo>
                    <a:pt x="3989" y="1"/>
                    <a:pt x="3346" y="132"/>
                    <a:pt x="2751" y="406"/>
                  </a:cubicBezTo>
                  <a:cubicBezTo>
                    <a:pt x="2167" y="656"/>
                    <a:pt x="1667" y="1025"/>
                    <a:pt x="1227" y="1489"/>
                  </a:cubicBezTo>
                  <a:cubicBezTo>
                    <a:pt x="1167" y="1549"/>
                    <a:pt x="1167" y="1656"/>
                    <a:pt x="1251" y="1715"/>
                  </a:cubicBezTo>
                  <a:cubicBezTo>
                    <a:pt x="1278" y="1743"/>
                    <a:pt x="1313" y="1757"/>
                    <a:pt x="1348" y="1757"/>
                  </a:cubicBezTo>
                  <a:cubicBezTo>
                    <a:pt x="1390" y="1757"/>
                    <a:pt x="1433" y="1737"/>
                    <a:pt x="1465" y="1692"/>
                  </a:cubicBezTo>
                  <a:cubicBezTo>
                    <a:pt x="1870" y="1263"/>
                    <a:pt x="2346" y="918"/>
                    <a:pt x="2882" y="680"/>
                  </a:cubicBezTo>
                  <a:cubicBezTo>
                    <a:pt x="3429" y="430"/>
                    <a:pt x="4025" y="310"/>
                    <a:pt x="4644" y="310"/>
                  </a:cubicBezTo>
                  <a:cubicBezTo>
                    <a:pt x="7025" y="310"/>
                    <a:pt x="8966" y="2239"/>
                    <a:pt x="8966" y="4644"/>
                  </a:cubicBezTo>
                  <a:cubicBezTo>
                    <a:pt x="8966" y="7037"/>
                    <a:pt x="7037" y="8978"/>
                    <a:pt x="4644" y="8978"/>
                  </a:cubicBezTo>
                  <a:cubicBezTo>
                    <a:pt x="2263" y="8978"/>
                    <a:pt x="310" y="7037"/>
                    <a:pt x="310" y="4644"/>
                  </a:cubicBezTo>
                  <a:cubicBezTo>
                    <a:pt x="310" y="3799"/>
                    <a:pt x="560" y="2966"/>
                    <a:pt x="1024" y="2263"/>
                  </a:cubicBezTo>
                  <a:cubicBezTo>
                    <a:pt x="1084" y="2192"/>
                    <a:pt x="1072" y="2084"/>
                    <a:pt x="989" y="2037"/>
                  </a:cubicBezTo>
                  <a:cubicBezTo>
                    <a:pt x="963" y="2020"/>
                    <a:pt x="933" y="2012"/>
                    <a:pt x="904" y="2012"/>
                  </a:cubicBezTo>
                  <a:cubicBezTo>
                    <a:pt x="850" y="2012"/>
                    <a:pt x="797" y="2038"/>
                    <a:pt x="774" y="2084"/>
                  </a:cubicBezTo>
                  <a:cubicBezTo>
                    <a:pt x="262" y="2846"/>
                    <a:pt x="0" y="3716"/>
                    <a:pt x="0" y="4644"/>
                  </a:cubicBezTo>
                  <a:cubicBezTo>
                    <a:pt x="0" y="5883"/>
                    <a:pt x="477" y="7049"/>
                    <a:pt x="1346" y="7930"/>
                  </a:cubicBezTo>
                  <a:cubicBezTo>
                    <a:pt x="2227" y="8811"/>
                    <a:pt x="3394" y="9288"/>
                    <a:pt x="4644" y="9288"/>
                  </a:cubicBezTo>
                  <a:cubicBezTo>
                    <a:pt x="5894" y="9288"/>
                    <a:pt x="7049" y="8811"/>
                    <a:pt x="7930" y="7930"/>
                  </a:cubicBezTo>
                  <a:cubicBezTo>
                    <a:pt x="8811" y="7049"/>
                    <a:pt x="9287" y="5894"/>
                    <a:pt x="9287" y="4644"/>
                  </a:cubicBezTo>
                  <a:cubicBezTo>
                    <a:pt x="9287" y="3394"/>
                    <a:pt x="8811" y="2227"/>
                    <a:pt x="7930" y="1346"/>
                  </a:cubicBezTo>
                  <a:cubicBezTo>
                    <a:pt x="7049" y="477"/>
                    <a:pt x="5894" y="1"/>
                    <a:pt x="4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13"/>
            <p:cNvSpPr/>
            <p:nvPr/>
          </p:nvSpPr>
          <p:spPr>
            <a:xfrm>
              <a:off x="1806954" y="1677980"/>
              <a:ext cx="17441" cy="10630"/>
            </a:xfrm>
            <a:custGeom>
              <a:rect b="b" l="l" r="r" t="t"/>
              <a:pathLst>
                <a:path extrusionOk="0" h="334" w="548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381" y="334"/>
                  </a:lnTo>
                  <a:cubicBezTo>
                    <a:pt x="476" y="334"/>
                    <a:pt x="548" y="251"/>
                    <a:pt x="548" y="167"/>
                  </a:cubicBezTo>
                  <a:cubicBezTo>
                    <a:pt x="548" y="72"/>
                    <a:pt x="476" y="1"/>
                    <a:pt x="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13"/>
            <p:cNvSpPr/>
            <p:nvPr/>
          </p:nvSpPr>
          <p:spPr>
            <a:xfrm>
              <a:off x="1924429" y="1560122"/>
              <a:ext cx="128106" cy="128488"/>
            </a:xfrm>
            <a:custGeom>
              <a:rect b="b" l="l" r="r" t="t"/>
              <a:pathLst>
                <a:path extrusionOk="0" h="4037" w="4025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870"/>
                  </a:lnTo>
                  <a:cubicBezTo>
                    <a:pt x="0" y="3954"/>
                    <a:pt x="72" y="4037"/>
                    <a:pt x="155" y="4037"/>
                  </a:cubicBezTo>
                  <a:lnTo>
                    <a:pt x="3870" y="4037"/>
                  </a:lnTo>
                  <a:cubicBezTo>
                    <a:pt x="3953" y="4037"/>
                    <a:pt x="4024" y="3954"/>
                    <a:pt x="4024" y="3870"/>
                  </a:cubicBezTo>
                  <a:cubicBezTo>
                    <a:pt x="4024" y="3775"/>
                    <a:pt x="3953" y="3704"/>
                    <a:pt x="3870" y="3704"/>
                  </a:cubicBezTo>
                  <a:lnTo>
                    <a:pt x="322" y="3704"/>
                  </a:ln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13"/>
            <p:cNvSpPr/>
            <p:nvPr/>
          </p:nvSpPr>
          <p:spPr>
            <a:xfrm>
              <a:off x="1924811" y="1788644"/>
              <a:ext cx="10630" cy="17823"/>
            </a:xfrm>
            <a:custGeom>
              <a:rect b="b" l="l" r="r" t="t"/>
              <a:pathLst>
                <a:path extrusionOk="0" h="560" w="334">
                  <a:moveTo>
                    <a:pt x="167" y="0"/>
                  </a:moveTo>
                  <a:cubicBezTo>
                    <a:pt x="71" y="0"/>
                    <a:pt x="0" y="84"/>
                    <a:pt x="0" y="167"/>
                  </a:cubicBezTo>
                  <a:lnTo>
                    <a:pt x="0" y="393"/>
                  </a:lnTo>
                  <a:cubicBezTo>
                    <a:pt x="0" y="488"/>
                    <a:pt x="71" y="560"/>
                    <a:pt x="167" y="560"/>
                  </a:cubicBezTo>
                  <a:cubicBezTo>
                    <a:pt x="250" y="560"/>
                    <a:pt x="333" y="488"/>
                    <a:pt x="333" y="393"/>
                  </a:cubicBezTo>
                  <a:lnTo>
                    <a:pt x="333" y="167"/>
                  </a:lnTo>
                  <a:cubicBezTo>
                    <a:pt x="333" y="84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13"/>
            <p:cNvSpPr/>
            <p:nvPr/>
          </p:nvSpPr>
          <p:spPr>
            <a:xfrm>
              <a:off x="1841423" y="1594719"/>
              <a:ext cx="16328" cy="15086"/>
            </a:xfrm>
            <a:custGeom>
              <a:rect b="b" l="l" r="r" t="t"/>
              <a:pathLst>
                <a:path extrusionOk="0" h="474" w="513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4"/>
                    <a:pt x="1" y="212"/>
                    <a:pt x="60" y="259"/>
                  </a:cubicBezTo>
                  <a:lnTo>
                    <a:pt x="215" y="426"/>
                  </a:lnTo>
                  <a:cubicBezTo>
                    <a:pt x="239" y="462"/>
                    <a:pt x="286" y="474"/>
                    <a:pt x="334" y="474"/>
                  </a:cubicBezTo>
                  <a:cubicBezTo>
                    <a:pt x="370" y="474"/>
                    <a:pt x="405" y="462"/>
                    <a:pt x="453" y="426"/>
                  </a:cubicBezTo>
                  <a:cubicBezTo>
                    <a:pt x="513" y="366"/>
                    <a:pt x="513" y="259"/>
                    <a:pt x="453" y="212"/>
                  </a:cubicBezTo>
                  <a:lnTo>
                    <a:pt x="286" y="45"/>
                  </a:ln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13"/>
            <p:cNvSpPr/>
            <p:nvPr/>
          </p:nvSpPr>
          <p:spPr>
            <a:xfrm>
              <a:off x="2002470" y="1756243"/>
              <a:ext cx="16709" cy="15755"/>
            </a:xfrm>
            <a:custGeom>
              <a:rect b="b" l="l" r="r" t="t"/>
              <a:pathLst>
                <a:path extrusionOk="0" h="495" w="525">
                  <a:moveTo>
                    <a:pt x="175" y="0"/>
                  </a:moveTo>
                  <a:cubicBezTo>
                    <a:pt x="132" y="0"/>
                    <a:pt x="90" y="18"/>
                    <a:pt x="60" y="54"/>
                  </a:cubicBezTo>
                  <a:cubicBezTo>
                    <a:pt x="1" y="113"/>
                    <a:pt x="1" y="221"/>
                    <a:pt x="60" y="280"/>
                  </a:cubicBezTo>
                  <a:lnTo>
                    <a:pt x="227" y="447"/>
                  </a:lnTo>
                  <a:cubicBezTo>
                    <a:pt x="251" y="471"/>
                    <a:pt x="298" y="494"/>
                    <a:pt x="346" y="494"/>
                  </a:cubicBezTo>
                  <a:cubicBezTo>
                    <a:pt x="394" y="494"/>
                    <a:pt x="418" y="471"/>
                    <a:pt x="465" y="447"/>
                  </a:cubicBezTo>
                  <a:cubicBezTo>
                    <a:pt x="525" y="387"/>
                    <a:pt x="525" y="280"/>
                    <a:pt x="465" y="221"/>
                  </a:cubicBezTo>
                  <a:lnTo>
                    <a:pt x="298" y="54"/>
                  </a:lnTo>
                  <a:cubicBezTo>
                    <a:pt x="263" y="18"/>
                    <a:pt x="218" y="0"/>
                    <a:pt x="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13"/>
            <p:cNvSpPr/>
            <p:nvPr/>
          </p:nvSpPr>
          <p:spPr>
            <a:xfrm>
              <a:off x="2002470" y="1594719"/>
              <a:ext cx="16328" cy="15086"/>
            </a:xfrm>
            <a:custGeom>
              <a:rect b="b" l="l" r="r" t="t"/>
              <a:pathLst>
                <a:path extrusionOk="0" h="474" w="513">
                  <a:moveTo>
                    <a:pt x="340" y="0"/>
                  </a:moveTo>
                  <a:cubicBezTo>
                    <a:pt x="298" y="0"/>
                    <a:pt x="257" y="15"/>
                    <a:pt x="227" y="45"/>
                  </a:cubicBezTo>
                  <a:lnTo>
                    <a:pt x="60" y="212"/>
                  </a:lnTo>
                  <a:cubicBezTo>
                    <a:pt x="1" y="259"/>
                    <a:pt x="1" y="366"/>
                    <a:pt x="60" y="426"/>
                  </a:cubicBezTo>
                  <a:cubicBezTo>
                    <a:pt x="96" y="462"/>
                    <a:pt x="132" y="474"/>
                    <a:pt x="179" y="474"/>
                  </a:cubicBezTo>
                  <a:cubicBezTo>
                    <a:pt x="227" y="474"/>
                    <a:pt x="251" y="462"/>
                    <a:pt x="287" y="426"/>
                  </a:cubicBezTo>
                  <a:lnTo>
                    <a:pt x="453" y="259"/>
                  </a:lnTo>
                  <a:cubicBezTo>
                    <a:pt x="513" y="212"/>
                    <a:pt x="513" y="104"/>
                    <a:pt x="453" y="45"/>
                  </a:cubicBezTo>
                  <a:cubicBezTo>
                    <a:pt x="423" y="15"/>
                    <a:pt x="382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13"/>
            <p:cNvSpPr/>
            <p:nvPr/>
          </p:nvSpPr>
          <p:spPr>
            <a:xfrm>
              <a:off x="1841041" y="1756530"/>
              <a:ext cx="16709" cy="15468"/>
            </a:xfrm>
            <a:custGeom>
              <a:rect b="b" l="l" r="r" t="t"/>
              <a:pathLst>
                <a:path extrusionOk="0" h="486" w="525">
                  <a:moveTo>
                    <a:pt x="352" y="0"/>
                  </a:moveTo>
                  <a:cubicBezTo>
                    <a:pt x="310" y="0"/>
                    <a:pt x="269" y="15"/>
                    <a:pt x="239" y="45"/>
                  </a:cubicBezTo>
                  <a:lnTo>
                    <a:pt x="72" y="212"/>
                  </a:lnTo>
                  <a:cubicBezTo>
                    <a:pt x="1" y="271"/>
                    <a:pt x="1" y="354"/>
                    <a:pt x="60" y="438"/>
                  </a:cubicBezTo>
                  <a:cubicBezTo>
                    <a:pt x="84" y="462"/>
                    <a:pt x="132" y="485"/>
                    <a:pt x="179" y="485"/>
                  </a:cubicBezTo>
                  <a:cubicBezTo>
                    <a:pt x="227" y="485"/>
                    <a:pt x="251" y="462"/>
                    <a:pt x="298" y="438"/>
                  </a:cubicBezTo>
                  <a:lnTo>
                    <a:pt x="465" y="271"/>
                  </a:lnTo>
                  <a:cubicBezTo>
                    <a:pt x="525" y="212"/>
                    <a:pt x="525" y="104"/>
                    <a:pt x="465" y="45"/>
                  </a:cubicBezTo>
                  <a:cubicBezTo>
                    <a:pt x="435" y="15"/>
                    <a:pt x="394" y="0"/>
                    <a:pt x="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13"/>
            <p:cNvSpPr/>
            <p:nvPr/>
          </p:nvSpPr>
          <p:spPr>
            <a:xfrm>
              <a:off x="1816025" y="1632084"/>
              <a:ext cx="17855" cy="13336"/>
            </a:xfrm>
            <a:custGeom>
              <a:rect b="b" l="l" r="r" t="t"/>
              <a:pathLst>
                <a:path extrusionOk="0" h="419" w="561">
                  <a:moveTo>
                    <a:pt x="173" y="0"/>
                  </a:moveTo>
                  <a:cubicBezTo>
                    <a:pt x="110" y="0"/>
                    <a:pt x="51" y="36"/>
                    <a:pt x="25" y="97"/>
                  </a:cubicBezTo>
                  <a:cubicBezTo>
                    <a:pt x="1" y="181"/>
                    <a:pt x="25" y="276"/>
                    <a:pt x="120" y="312"/>
                  </a:cubicBezTo>
                  <a:lnTo>
                    <a:pt x="322" y="395"/>
                  </a:lnTo>
                  <a:cubicBezTo>
                    <a:pt x="334" y="419"/>
                    <a:pt x="370" y="419"/>
                    <a:pt x="382" y="419"/>
                  </a:cubicBezTo>
                  <a:cubicBezTo>
                    <a:pt x="441" y="419"/>
                    <a:pt x="501" y="383"/>
                    <a:pt x="537" y="312"/>
                  </a:cubicBezTo>
                  <a:cubicBezTo>
                    <a:pt x="561" y="228"/>
                    <a:pt x="513" y="133"/>
                    <a:pt x="441" y="97"/>
                  </a:cubicBezTo>
                  <a:lnTo>
                    <a:pt x="239" y="14"/>
                  </a:lnTo>
                  <a:cubicBezTo>
                    <a:pt x="217" y="5"/>
                    <a:pt x="195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13"/>
            <p:cNvSpPr/>
            <p:nvPr/>
          </p:nvSpPr>
          <p:spPr>
            <a:xfrm>
              <a:off x="2026341" y="1721297"/>
              <a:ext cx="17855" cy="13177"/>
            </a:xfrm>
            <a:custGeom>
              <a:rect b="b" l="l" r="r" t="t"/>
              <a:pathLst>
                <a:path extrusionOk="0" h="414" w="561">
                  <a:moveTo>
                    <a:pt x="179" y="0"/>
                  </a:moveTo>
                  <a:cubicBezTo>
                    <a:pt x="114" y="0"/>
                    <a:pt x="52" y="31"/>
                    <a:pt x="25" y="104"/>
                  </a:cubicBezTo>
                  <a:cubicBezTo>
                    <a:pt x="1" y="176"/>
                    <a:pt x="25" y="283"/>
                    <a:pt x="120" y="307"/>
                  </a:cubicBezTo>
                  <a:lnTo>
                    <a:pt x="322" y="402"/>
                  </a:lnTo>
                  <a:cubicBezTo>
                    <a:pt x="334" y="414"/>
                    <a:pt x="370" y="414"/>
                    <a:pt x="382" y="414"/>
                  </a:cubicBezTo>
                  <a:cubicBezTo>
                    <a:pt x="441" y="414"/>
                    <a:pt x="501" y="378"/>
                    <a:pt x="537" y="307"/>
                  </a:cubicBezTo>
                  <a:cubicBezTo>
                    <a:pt x="560" y="235"/>
                    <a:pt x="537" y="128"/>
                    <a:pt x="441" y="104"/>
                  </a:cubicBezTo>
                  <a:lnTo>
                    <a:pt x="239" y="9"/>
                  </a:lnTo>
                  <a:cubicBezTo>
                    <a:pt x="219" y="3"/>
                    <a:pt x="199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13"/>
            <p:cNvSpPr/>
            <p:nvPr/>
          </p:nvSpPr>
          <p:spPr>
            <a:xfrm>
              <a:off x="1967619" y="1569702"/>
              <a:ext cx="14036" cy="16996"/>
            </a:xfrm>
            <a:custGeom>
              <a:rect b="b" l="l" r="r" t="t"/>
              <a:pathLst>
                <a:path extrusionOk="0" h="534" w="441">
                  <a:moveTo>
                    <a:pt x="267" y="1"/>
                  </a:moveTo>
                  <a:cubicBezTo>
                    <a:pt x="204" y="1"/>
                    <a:pt x="138" y="32"/>
                    <a:pt x="119" y="105"/>
                  </a:cubicBezTo>
                  <a:lnTo>
                    <a:pt x="24" y="307"/>
                  </a:lnTo>
                  <a:cubicBezTo>
                    <a:pt x="0" y="378"/>
                    <a:pt x="24" y="486"/>
                    <a:pt x="119" y="521"/>
                  </a:cubicBezTo>
                  <a:cubicBezTo>
                    <a:pt x="131" y="521"/>
                    <a:pt x="155" y="533"/>
                    <a:pt x="179" y="533"/>
                  </a:cubicBezTo>
                  <a:cubicBezTo>
                    <a:pt x="239" y="533"/>
                    <a:pt x="298" y="498"/>
                    <a:pt x="322" y="426"/>
                  </a:cubicBezTo>
                  <a:lnTo>
                    <a:pt x="417" y="224"/>
                  </a:lnTo>
                  <a:cubicBezTo>
                    <a:pt x="441" y="140"/>
                    <a:pt x="417" y="45"/>
                    <a:pt x="322" y="9"/>
                  </a:cubicBezTo>
                  <a:cubicBezTo>
                    <a:pt x="305" y="4"/>
                    <a:pt x="28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13"/>
            <p:cNvSpPr/>
            <p:nvPr/>
          </p:nvSpPr>
          <p:spPr>
            <a:xfrm>
              <a:off x="1877802" y="1780019"/>
              <a:ext cx="14450" cy="16996"/>
            </a:xfrm>
            <a:custGeom>
              <a:rect b="b" l="l" r="r" t="t"/>
              <a:pathLst>
                <a:path extrusionOk="0" h="534" w="454">
                  <a:moveTo>
                    <a:pt x="279" y="1"/>
                  </a:moveTo>
                  <a:cubicBezTo>
                    <a:pt x="216" y="1"/>
                    <a:pt x="147" y="32"/>
                    <a:pt x="120" y="105"/>
                  </a:cubicBezTo>
                  <a:lnTo>
                    <a:pt x="36" y="307"/>
                  </a:lnTo>
                  <a:cubicBezTo>
                    <a:pt x="1" y="378"/>
                    <a:pt x="48" y="486"/>
                    <a:pt x="120" y="509"/>
                  </a:cubicBezTo>
                  <a:cubicBezTo>
                    <a:pt x="144" y="533"/>
                    <a:pt x="167" y="533"/>
                    <a:pt x="179" y="533"/>
                  </a:cubicBezTo>
                  <a:cubicBezTo>
                    <a:pt x="239" y="533"/>
                    <a:pt x="298" y="497"/>
                    <a:pt x="334" y="426"/>
                  </a:cubicBezTo>
                  <a:lnTo>
                    <a:pt x="417" y="224"/>
                  </a:lnTo>
                  <a:cubicBezTo>
                    <a:pt x="453" y="140"/>
                    <a:pt x="417" y="45"/>
                    <a:pt x="334" y="9"/>
                  </a:cubicBezTo>
                  <a:cubicBezTo>
                    <a:pt x="317" y="4"/>
                    <a:pt x="298" y="1"/>
                    <a:pt x="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13"/>
            <p:cNvSpPr/>
            <p:nvPr/>
          </p:nvSpPr>
          <p:spPr>
            <a:xfrm>
              <a:off x="1879711" y="1568652"/>
              <a:ext cx="14418" cy="16900"/>
            </a:xfrm>
            <a:custGeom>
              <a:rect b="b" l="l" r="r" t="t"/>
              <a:pathLst>
                <a:path extrusionOk="0" h="531" w="453">
                  <a:moveTo>
                    <a:pt x="169" y="0"/>
                  </a:moveTo>
                  <a:cubicBezTo>
                    <a:pt x="153" y="0"/>
                    <a:pt x="136" y="2"/>
                    <a:pt x="119" y="7"/>
                  </a:cubicBezTo>
                  <a:cubicBezTo>
                    <a:pt x="48" y="42"/>
                    <a:pt x="0" y="138"/>
                    <a:pt x="36" y="221"/>
                  </a:cubicBezTo>
                  <a:lnTo>
                    <a:pt x="119" y="423"/>
                  </a:lnTo>
                  <a:cubicBezTo>
                    <a:pt x="155" y="495"/>
                    <a:pt x="214" y="531"/>
                    <a:pt x="274" y="531"/>
                  </a:cubicBezTo>
                  <a:cubicBezTo>
                    <a:pt x="286" y="531"/>
                    <a:pt x="322" y="531"/>
                    <a:pt x="334" y="519"/>
                  </a:cubicBezTo>
                  <a:cubicBezTo>
                    <a:pt x="405" y="483"/>
                    <a:pt x="453" y="400"/>
                    <a:pt x="417" y="304"/>
                  </a:cubicBezTo>
                  <a:lnTo>
                    <a:pt x="334" y="102"/>
                  </a:lnTo>
                  <a:cubicBezTo>
                    <a:pt x="304" y="43"/>
                    <a:pt x="243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13"/>
            <p:cNvSpPr/>
            <p:nvPr/>
          </p:nvSpPr>
          <p:spPr>
            <a:xfrm>
              <a:off x="1965709" y="1780846"/>
              <a:ext cx="14068" cy="16900"/>
            </a:xfrm>
            <a:custGeom>
              <a:rect b="b" l="l" r="r" t="t"/>
              <a:pathLst>
                <a:path extrusionOk="0" h="531" w="442">
                  <a:moveTo>
                    <a:pt x="189" y="0"/>
                  </a:moveTo>
                  <a:cubicBezTo>
                    <a:pt x="166" y="0"/>
                    <a:pt x="143" y="6"/>
                    <a:pt x="120" y="19"/>
                  </a:cubicBezTo>
                  <a:cubicBezTo>
                    <a:pt x="37" y="43"/>
                    <a:pt x="1" y="138"/>
                    <a:pt x="25" y="221"/>
                  </a:cubicBezTo>
                  <a:lnTo>
                    <a:pt x="120" y="424"/>
                  </a:lnTo>
                  <a:cubicBezTo>
                    <a:pt x="144" y="483"/>
                    <a:pt x="203" y="531"/>
                    <a:pt x="263" y="531"/>
                  </a:cubicBezTo>
                  <a:cubicBezTo>
                    <a:pt x="275" y="531"/>
                    <a:pt x="310" y="531"/>
                    <a:pt x="322" y="519"/>
                  </a:cubicBezTo>
                  <a:cubicBezTo>
                    <a:pt x="394" y="483"/>
                    <a:pt x="441" y="400"/>
                    <a:pt x="418" y="305"/>
                  </a:cubicBezTo>
                  <a:lnTo>
                    <a:pt x="322" y="102"/>
                  </a:lnTo>
                  <a:cubicBezTo>
                    <a:pt x="305" y="42"/>
                    <a:pt x="250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13"/>
            <p:cNvSpPr/>
            <p:nvPr/>
          </p:nvSpPr>
          <p:spPr>
            <a:xfrm>
              <a:off x="2026723" y="1633644"/>
              <a:ext cx="17855" cy="13304"/>
            </a:xfrm>
            <a:custGeom>
              <a:rect b="b" l="l" r="r" t="t"/>
              <a:pathLst>
                <a:path extrusionOk="0" h="418" w="561">
                  <a:moveTo>
                    <a:pt x="387" y="0"/>
                  </a:moveTo>
                  <a:cubicBezTo>
                    <a:pt x="366" y="0"/>
                    <a:pt x="345" y="4"/>
                    <a:pt x="322" y="13"/>
                  </a:cubicBezTo>
                  <a:lnTo>
                    <a:pt x="120" y="96"/>
                  </a:lnTo>
                  <a:cubicBezTo>
                    <a:pt x="48" y="132"/>
                    <a:pt x="1" y="215"/>
                    <a:pt x="25" y="310"/>
                  </a:cubicBezTo>
                  <a:cubicBezTo>
                    <a:pt x="60" y="382"/>
                    <a:pt x="120" y="417"/>
                    <a:pt x="179" y="417"/>
                  </a:cubicBezTo>
                  <a:cubicBezTo>
                    <a:pt x="191" y="417"/>
                    <a:pt x="227" y="417"/>
                    <a:pt x="239" y="394"/>
                  </a:cubicBezTo>
                  <a:lnTo>
                    <a:pt x="441" y="310"/>
                  </a:lnTo>
                  <a:cubicBezTo>
                    <a:pt x="513" y="274"/>
                    <a:pt x="560" y="191"/>
                    <a:pt x="537" y="96"/>
                  </a:cubicBezTo>
                  <a:cubicBezTo>
                    <a:pt x="509" y="41"/>
                    <a:pt x="454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13"/>
            <p:cNvSpPr/>
            <p:nvPr/>
          </p:nvSpPr>
          <p:spPr>
            <a:xfrm>
              <a:off x="1814911" y="1719419"/>
              <a:ext cx="18205" cy="13177"/>
            </a:xfrm>
            <a:custGeom>
              <a:rect b="b" l="l" r="r" t="t"/>
              <a:pathLst>
                <a:path extrusionOk="0" h="414" w="572">
                  <a:moveTo>
                    <a:pt x="382" y="1"/>
                  </a:moveTo>
                  <a:cubicBezTo>
                    <a:pt x="365" y="1"/>
                    <a:pt x="348" y="3"/>
                    <a:pt x="334" y="8"/>
                  </a:cubicBezTo>
                  <a:lnTo>
                    <a:pt x="119" y="104"/>
                  </a:lnTo>
                  <a:cubicBezTo>
                    <a:pt x="48" y="127"/>
                    <a:pt x="0" y="223"/>
                    <a:pt x="36" y="306"/>
                  </a:cubicBezTo>
                  <a:cubicBezTo>
                    <a:pt x="60" y="366"/>
                    <a:pt x="119" y="413"/>
                    <a:pt x="179" y="413"/>
                  </a:cubicBezTo>
                  <a:cubicBezTo>
                    <a:pt x="191" y="413"/>
                    <a:pt x="226" y="413"/>
                    <a:pt x="238" y="389"/>
                  </a:cubicBezTo>
                  <a:lnTo>
                    <a:pt x="453" y="306"/>
                  </a:lnTo>
                  <a:cubicBezTo>
                    <a:pt x="524" y="270"/>
                    <a:pt x="572" y="187"/>
                    <a:pt x="536" y="92"/>
                  </a:cubicBezTo>
                  <a:cubicBezTo>
                    <a:pt x="517" y="35"/>
                    <a:pt x="446" y="1"/>
                    <a:pt x="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4" name="Google Shape;654;p60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60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Competitors</a:t>
            </a:r>
            <a:endParaRPr sz="2700"/>
          </a:p>
        </p:txBody>
      </p:sp>
      <p:pic>
        <p:nvPicPr>
          <p:cNvPr id="656" name="Google Shape;656;p60"/>
          <p:cNvPicPr preferRelativeResize="0"/>
          <p:nvPr/>
        </p:nvPicPr>
        <p:blipFill rotWithShape="1">
          <a:blip r:embed="rId3">
            <a:alphaModFix/>
          </a:blip>
          <a:srcRect b="17225" l="0" r="68078" t="26557"/>
          <a:stretch/>
        </p:blipFill>
        <p:spPr>
          <a:xfrm>
            <a:off x="1313400" y="2398650"/>
            <a:ext cx="978300" cy="974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57" name="Google Shape;657;p60"/>
          <p:cNvPicPr preferRelativeResize="0"/>
          <p:nvPr/>
        </p:nvPicPr>
        <p:blipFill rotWithShape="1">
          <a:blip r:embed="rId3">
            <a:alphaModFix/>
          </a:blip>
          <a:srcRect b="17225" l="0" r="68078" t="26557"/>
          <a:stretch/>
        </p:blipFill>
        <p:spPr>
          <a:xfrm>
            <a:off x="4930575" y="2398650"/>
            <a:ext cx="978300" cy="974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658" name="Google Shape;658;p60"/>
          <p:cNvGrpSpPr/>
          <p:nvPr/>
        </p:nvGrpSpPr>
        <p:grpSpPr>
          <a:xfrm>
            <a:off x="7388352" y="715199"/>
            <a:ext cx="804013" cy="347602"/>
            <a:chOff x="7388352" y="736317"/>
            <a:chExt cx="804013" cy="347602"/>
          </a:xfrm>
        </p:grpSpPr>
        <p:sp>
          <p:nvSpPr>
            <p:cNvPr id="659" name="Google Shape;659;p60"/>
            <p:cNvSpPr/>
            <p:nvPr/>
          </p:nvSpPr>
          <p:spPr>
            <a:xfrm>
              <a:off x="7957553" y="736317"/>
              <a:ext cx="234812" cy="347602"/>
            </a:xfrm>
            <a:custGeom>
              <a:rect b="b" l="l" r="r" t="t"/>
              <a:pathLst>
                <a:path extrusionOk="0" h="16192" w="10938">
                  <a:moveTo>
                    <a:pt x="327" y="1"/>
                  </a:moveTo>
                  <a:lnTo>
                    <a:pt x="1" y="408"/>
                  </a:lnTo>
                  <a:lnTo>
                    <a:pt x="10102" y="8106"/>
                  </a:lnTo>
                  <a:lnTo>
                    <a:pt x="1" y="15804"/>
                  </a:lnTo>
                  <a:lnTo>
                    <a:pt x="327" y="16191"/>
                  </a:lnTo>
                  <a:lnTo>
                    <a:pt x="10937" y="8106"/>
                  </a:lnTo>
                  <a:lnTo>
                    <a:pt x="327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60"/>
            <p:cNvSpPr/>
            <p:nvPr/>
          </p:nvSpPr>
          <p:spPr>
            <a:xfrm>
              <a:off x="7388352" y="904635"/>
              <a:ext cx="776050" cy="10948"/>
            </a:xfrm>
            <a:custGeom>
              <a:rect b="b" l="l" r="r" t="t"/>
              <a:pathLst>
                <a:path extrusionOk="0" h="510" w="36150">
                  <a:moveTo>
                    <a:pt x="1" y="0"/>
                  </a:moveTo>
                  <a:lnTo>
                    <a:pt x="1" y="510"/>
                  </a:lnTo>
                  <a:lnTo>
                    <a:pt x="36150" y="510"/>
                  </a:lnTo>
                  <a:lnTo>
                    <a:pt x="3615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1" name="Google Shape;661;p60"/>
          <p:cNvSpPr txBox="1"/>
          <p:nvPr>
            <p:ph idx="2" type="subTitle"/>
          </p:nvPr>
        </p:nvSpPr>
        <p:spPr>
          <a:xfrm>
            <a:off x="2381475" y="2714900"/>
            <a:ext cx="2015700" cy="30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YouTube</a:t>
            </a:r>
            <a:endParaRPr/>
          </a:p>
        </p:txBody>
      </p:sp>
      <p:sp>
        <p:nvSpPr>
          <p:cNvPr id="662" name="Google Shape;662;p60"/>
          <p:cNvSpPr txBox="1"/>
          <p:nvPr>
            <p:ph idx="6" type="subTitle"/>
          </p:nvPr>
        </p:nvSpPr>
        <p:spPr>
          <a:xfrm>
            <a:off x="5998650" y="2714900"/>
            <a:ext cx="2015700" cy="30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VIDIZMO</a:t>
            </a:r>
            <a:endParaRPr/>
          </a:p>
        </p:txBody>
      </p:sp>
      <p:pic>
        <p:nvPicPr>
          <p:cNvPr id="663" name="Google Shape;66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0335" y="2505793"/>
            <a:ext cx="734325" cy="73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3265" y="2516242"/>
            <a:ext cx="825226" cy="82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" name="Google Shape;1187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539925"/>
            <a:ext cx="7717501" cy="697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8" name="Google Shape;1188;p114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9" name="Google Shape;1189;p114"/>
          <p:cNvSpPr txBox="1"/>
          <p:nvPr>
            <p:ph idx="4294967295" type="body"/>
          </p:nvPr>
        </p:nvSpPr>
        <p:spPr>
          <a:xfrm>
            <a:off x="1044600" y="1534675"/>
            <a:ext cx="6383700" cy="24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Zen Kaku Gothic Antique"/>
              <a:buChar char="●"/>
            </a:pPr>
            <a:r>
              <a:rPr lang="en" sz="1900"/>
              <a:t>Support indexing in multiple languages.</a:t>
            </a:r>
            <a:endParaRPr sz="1900"/>
          </a:p>
          <a:p>
            <a:pPr indent="-3492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●"/>
            </a:pPr>
            <a:r>
              <a:rPr lang="en" sz="1900"/>
              <a:t>Improve the accuracy of our video description </a:t>
            </a:r>
            <a:r>
              <a:rPr lang="en" sz="1900"/>
              <a:t>module</a:t>
            </a:r>
            <a:r>
              <a:rPr lang="en" sz="1900"/>
              <a:t> with the latest findings in this research </a:t>
            </a:r>
            <a:r>
              <a:rPr lang="en" sz="1900"/>
              <a:t>field.</a:t>
            </a:r>
            <a:endParaRPr sz="1900"/>
          </a:p>
          <a:p>
            <a:pPr indent="-3492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●"/>
            </a:pPr>
            <a:r>
              <a:rPr lang="en" sz="1900"/>
              <a:t>Support for searching non-text based content (like melodies da da da dn dan).</a:t>
            </a:r>
            <a:endParaRPr sz="1900"/>
          </a:p>
          <a:p>
            <a:pPr indent="-3492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900"/>
              <a:buFont typeface="Arial"/>
              <a:buChar char="●"/>
            </a:pPr>
            <a:r>
              <a:rPr lang="en" sz="1900"/>
              <a:t>Explore vectorization options.</a:t>
            </a:r>
            <a:endParaRPr sz="1900"/>
          </a:p>
        </p:txBody>
      </p:sp>
      <p:grpSp>
        <p:nvGrpSpPr>
          <p:cNvPr id="1190" name="Google Shape;1190;p114"/>
          <p:cNvGrpSpPr/>
          <p:nvPr/>
        </p:nvGrpSpPr>
        <p:grpSpPr>
          <a:xfrm>
            <a:off x="7373881" y="4061549"/>
            <a:ext cx="804013" cy="347602"/>
            <a:chOff x="6358100" y="4071692"/>
            <a:chExt cx="804013" cy="347602"/>
          </a:xfrm>
        </p:grpSpPr>
        <p:sp>
          <p:nvSpPr>
            <p:cNvPr id="1191" name="Google Shape;1191;p114"/>
            <p:cNvSpPr/>
            <p:nvPr/>
          </p:nvSpPr>
          <p:spPr>
            <a:xfrm>
              <a:off x="6927301" y="4071692"/>
              <a:ext cx="234812" cy="347602"/>
            </a:xfrm>
            <a:custGeom>
              <a:rect b="b" l="l" r="r" t="t"/>
              <a:pathLst>
                <a:path extrusionOk="0" h="16192" w="10938">
                  <a:moveTo>
                    <a:pt x="327" y="1"/>
                  </a:moveTo>
                  <a:lnTo>
                    <a:pt x="1" y="408"/>
                  </a:lnTo>
                  <a:lnTo>
                    <a:pt x="10102" y="8106"/>
                  </a:lnTo>
                  <a:lnTo>
                    <a:pt x="1" y="15804"/>
                  </a:lnTo>
                  <a:lnTo>
                    <a:pt x="327" y="16191"/>
                  </a:lnTo>
                  <a:lnTo>
                    <a:pt x="10937" y="8106"/>
                  </a:lnTo>
                  <a:lnTo>
                    <a:pt x="327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114"/>
            <p:cNvSpPr/>
            <p:nvPr/>
          </p:nvSpPr>
          <p:spPr>
            <a:xfrm>
              <a:off x="6358100" y="4240010"/>
              <a:ext cx="776050" cy="10948"/>
            </a:xfrm>
            <a:custGeom>
              <a:rect b="b" l="l" r="r" t="t"/>
              <a:pathLst>
                <a:path extrusionOk="0" h="510" w="36150">
                  <a:moveTo>
                    <a:pt x="1" y="0"/>
                  </a:moveTo>
                  <a:lnTo>
                    <a:pt x="1" y="510"/>
                  </a:lnTo>
                  <a:lnTo>
                    <a:pt x="36150" y="510"/>
                  </a:lnTo>
                  <a:lnTo>
                    <a:pt x="3615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3" name="Google Shape;1193;p114"/>
          <p:cNvSpPr/>
          <p:nvPr/>
        </p:nvSpPr>
        <p:spPr>
          <a:xfrm>
            <a:off x="2520900" y="539925"/>
            <a:ext cx="4119000" cy="697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114"/>
          <p:cNvSpPr txBox="1"/>
          <p:nvPr>
            <p:ph type="title"/>
          </p:nvPr>
        </p:nvSpPr>
        <p:spPr>
          <a:xfrm>
            <a:off x="2521025" y="649900"/>
            <a:ext cx="4119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Future work</a:t>
            </a:r>
            <a:endParaRPr sz="27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15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Division</a:t>
            </a:r>
            <a:endParaRPr/>
          </a:p>
        </p:txBody>
      </p:sp>
      <p:graphicFrame>
        <p:nvGraphicFramePr>
          <p:cNvPr id="1200" name="Google Shape;1200;p115"/>
          <p:cNvGraphicFramePr/>
          <p:nvPr/>
        </p:nvGraphicFramePr>
        <p:xfrm>
          <a:off x="952500" y="1282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{6E22A27B-DEDD-456E-A0FF-B660DCFB41C6}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536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Ahmed Sayed </a:t>
                      </a:r>
                      <a:r>
                        <a:rPr lang="en">
                          <a:solidFill>
                            <a:schemeClr val="accen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25%</a:t>
                      </a:r>
                      <a:endParaRPr>
                        <a:solidFill>
                          <a:schemeClr val="accen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Omar Yacine </a:t>
                      </a:r>
                      <a:r>
                        <a:rPr lang="en">
                          <a:solidFill>
                            <a:schemeClr val="accen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25%</a:t>
                      </a:r>
                      <a:endParaRPr>
                        <a:solidFill>
                          <a:schemeClr val="accen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Nadeen Ayman </a:t>
                      </a:r>
                      <a:r>
                        <a:rPr lang="en">
                          <a:solidFill>
                            <a:schemeClr val="accen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25%</a:t>
                      </a:r>
                      <a:endParaRPr>
                        <a:solidFill>
                          <a:schemeClr val="accen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Ahmed Ibrahim </a:t>
                      </a:r>
                      <a:r>
                        <a:rPr lang="en">
                          <a:solidFill>
                            <a:schemeClr val="accen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25%</a:t>
                      </a:r>
                      <a:endParaRPr>
                        <a:solidFill>
                          <a:schemeClr val="accen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Ready made</a:t>
                      </a:r>
                      <a:endParaRPr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T="91425" marB="91425" marR="91425" marL="91425" anchor="ctr"/>
                </a:tc>
              </a:tr>
              <a:tr h="536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Module 1 (ASR)</a:t>
                      </a:r>
                      <a:endParaRPr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25%</a:t>
                      </a:r>
                      <a:endParaRPr sz="160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5%</a:t>
                      </a:r>
                      <a:endParaRPr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T="91425" marB="91425" marR="91425" marL="91425" anchor="ctr"/>
                </a:tc>
              </a:tr>
              <a:tr h="536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Module 2</a:t>
                      </a:r>
                      <a:endParaRPr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(Topic Seg)</a:t>
                      </a:r>
                      <a:endParaRPr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25%</a:t>
                      </a:r>
                      <a:endParaRPr sz="160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0%</a:t>
                      </a:r>
                      <a:endParaRPr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T="91425" marB="91425" marR="91425" marL="91425" anchor="ctr"/>
                </a:tc>
              </a:tr>
              <a:tr h="536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Module 3</a:t>
                      </a:r>
                      <a:endParaRPr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(Scene Seg)</a:t>
                      </a:r>
                      <a:endParaRPr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25%</a:t>
                      </a:r>
                      <a:endParaRPr sz="160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3%</a:t>
                      </a:r>
                      <a:endParaRPr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T="91425" marB="91425" marR="91425" marL="91425" anchor="ctr"/>
                </a:tc>
              </a:tr>
              <a:tr h="724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Module 4</a:t>
                      </a:r>
                      <a:endParaRPr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(Scene Desc)</a:t>
                      </a:r>
                      <a:endParaRPr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25%</a:t>
                      </a:r>
                      <a:endParaRPr sz="160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10%</a:t>
                      </a:r>
                      <a:endParaRPr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5" name="Google Shape;1205;p116"/>
          <p:cNvCxnSpPr/>
          <p:nvPr/>
        </p:nvCxnSpPr>
        <p:spPr>
          <a:xfrm>
            <a:off x="713225" y="1538250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6" name="Google Shape;1206;p116"/>
          <p:cNvSpPr txBox="1"/>
          <p:nvPr>
            <p:ph type="title"/>
          </p:nvPr>
        </p:nvSpPr>
        <p:spPr>
          <a:xfrm>
            <a:off x="713225" y="539500"/>
            <a:ext cx="4893900" cy="102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207" name="Google Shape;1207;p116"/>
          <p:cNvSpPr/>
          <p:nvPr/>
        </p:nvSpPr>
        <p:spPr>
          <a:xfrm>
            <a:off x="1380325" y="3327300"/>
            <a:ext cx="3610500" cy="87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116"/>
          <p:cNvSpPr txBox="1"/>
          <p:nvPr>
            <p:ph idx="1" type="subTitle"/>
          </p:nvPr>
        </p:nvSpPr>
        <p:spPr>
          <a:xfrm>
            <a:off x="999875" y="1923025"/>
            <a:ext cx="4168200" cy="240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Krona One"/>
                <a:ea typeface="Krona One"/>
                <a:cs typeface="Krona One"/>
                <a:sym typeface="Krona One"/>
              </a:rPr>
              <a:t>Questions</a:t>
            </a:r>
            <a:r>
              <a:rPr lang="en" sz="3500">
                <a:latin typeface="Krona One"/>
                <a:ea typeface="Krona One"/>
                <a:cs typeface="Krona One"/>
                <a:sym typeface="Krona One"/>
              </a:rPr>
              <a:t>?</a:t>
            </a:r>
            <a:endParaRPr sz="3500"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1209" name="Google Shape;1209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5094" y="539500"/>
            <a:ext cx="2865630" cy="405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4" name="Google Shape;1214;p117"/>
          <p:cNvCxnSpPr/>
          <p:nvPr/>
        </p:nvCxnSpPr>
        <p:spPr>
          <a:xfrm>
            <a:off x="713225" y="1538250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5" name="Google Shape;1215;p117"/>
          <p:cNvSpPr txBox="1"/>
          <p:nvPr>
            <p:ph type="title"/>
          </p:nvPr>
        </p:nvSpPr>
        <p:spPr>
          <a:xfrm>
            <a:off x="713225" y="539500"/>
            <a:ext cx="4851900" cy="102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Demo @ </a:t>
            </a:r>
            <a:r>
              <a:rPr lang="en" sz="2500">
                <a:solidFill>
                  <a:srgbClr val="00FFFF"/>
                </a:solidFill>
              </a:rPr>
              <a:t>Vingine.me</a:t>
            </a:r>
            <a:endParaRPr sz="2500">
              <a:solidFill>
                <a:srgbClr val="00FFFF"/>
              </a:solidFill>
            </a:endParaRPr>
          </a:p>
        </p:txBody>
      </p:sp>
      <p:sp>
        <p:nvSpPr>
          <p:cNvPr id="1216" name="Google Shape;1216;p117"/>
          <p:cNvSpPr/>
          <p:nvPr/>
        </p:nvSpPr>
        <p:spPr>
          <a:xfrm>
            <a:off x="1380325" y="3327300"/>
            <a:ext cx="3610500" cy="87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117"/>
          <p:cNvSpPr txBox="1"/>
          <p:nvPr>
            <p:ph idx="1" type="subTitle"/>
          </p:nvPr>
        </p:nvSpPr>
        <p:spPr>
          <a:xfrm>
            <a:off x="750950" y="2018775"/>
            <a:ext cx="4726800" cy="250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6FCDD"/>
                </a:solidFill>
                <a:latin typeface="Krona One"/>
                <a:ea typeface="Krona One"/>
                <a:cs typeface="Krona One"/>
                <a:sym typeface="Krona One"/>
              </a:rPr>
              <a:t>Passing Football</a:t>
            </a:r>
            <a:r>
              <a:rPr lang="en" sz="1800">
                <a:latin typeface="Krona One"/>
                <a:ea typeface="Krona One"/>
                <a:cs typeface="Krona One"/>
                <a:sym typeface="Krona One"/>
              </a:rPr>
              <a:t>, </a:t>
            </a:r>
            <a:r>
              <a:rPr lang="en" sz="18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rPr>
              <a:t>Shaving Head</a:t>
            </a:r>
            <a:r>
              <a:rPr lang="en" sz="1800">
                <a:latin typeface="Krona One"/>
                <a:ea typeface="Krona One"/>
                <a:cs typeface="Krona One"/>
                <a:sym typeface="Krona One"/>
              </a:rPr>
              <a:t>, </a:t>
            </a:r>
            <a:r>
              <a:rPr lang="en" sz="1800">
                <a:solidFill>
                  <a:srgbClr val="46FCDD"/>
                </a:solidFill>
                <a:latin typeface="Krona One"/>
                <a:ea typeface="Krona One"/>
                <a:cs typeface="Krona One"/>
                <a:sym typeface="Krona One"/>
              </a:rPr>
              <a:t>Using Keyboard</a:t>
            </a:r>
            <a:r>
              <a:rPr lang="en" sz="1800">
                <a:latin typeface="Krona One"/>
                <a:ea typeface="Krona One"/>
                <a:cs typeface="Krona One"/>
                <a:sym typeface="Krona One"/>
              </a:rPr>
              <a:t>, </a:t>
            </a:r>
            <a:r>
              <a:rPr lang="en" sz="18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rPr>
              <a:t>Crawling Baby</a:t>
            </a:r>
            <a:r>
              <a:rPr lang="en" sz="1800">
                <a:latin typeface="Krona One"/>
                <a:ea typeface="Krona One"/>
                <a:cs typeface="Krona One"/>
                <a:sym typeface="Krona One"/>
              </a:rPr>
              <a:t>, </a:t>
            </a:r>
            <a:r>
              <a:rPr lang="en" sz="1800">
                <a:solidFill>
                  <a:srgbClr val="46FCDD"/>
                </a:solidFill>
                <a:latin typeface="Krona One"/>
                <a:ea typeface="Krona One"/>
                <a:cs typeface="Krona One"/>
                <a:sym typeface="Krona One"/>
              </a:rPr>
              <a:t>Cocaine</a:t>
            </a:r>
            <a:r>
              <a:rPr lang="en" sz="1800">
                <a:latin typeface="Krona One"/>
                <a:ea typeface="Krona One"/>
                <a:cs typeface="Krona One"/>
                <a:sym typeface="Krona One"/>
              </a:rPr>
              <a:t>, </a:t>
            </a:r>
            <a:r>
              <a:rPr lang="en" sz="18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rPr>
              <a:t>Language Learning</a:t>
            </a:r>
            <a:r>
              <a:rPr lang="en" sz="1800">
                <a:latin typeface="Krona One"/>
                <a:ea typeface="Krona One"/>
                <a:cs typeface="Krona One"/>
                <a:sym typeface="Krona One"/>
              </a:rPr>
              <a:t>, </a:t>
            </a:r>
            <a:r>
              <a:rPr lang="en" sz="1800">
                <a:solidFill>
                  <a:srgbClr val="46FCDD"/>
                </a:solidFill>
                <a:latin typeface="Krona One"/>
                <a:ea typeface="Krona One"/>
                <a:cs typeface="Krona One"/>
                <a:sym typeface="Krona One"/>
              </a:rPr>
              <a:t>Scrambling</a:t>
            </a:r>
            <a:r>
              <a:rPr lang="en" sz="1800">
                <a:solidFill>
                  <a:srgbClr val="46FCDD"/>
                </a:solidFill>
                <a:latin typeface="Krona One"/>
                <a:ea typeface="Krona One"/>
                <a:cs typeface="Krona One"/>
                <a:sym typeface="Krona One"/>
              </a:rPr>
              <a:t> Eggs</a:t>
            </a:r>
            <a:r>
              <a:rPr lang="en" sz="1800">
                <a:latin typeface="Krona One"/>
                <a:ea typeface="Krona One"/>
                <a:cs typeface="Krona One"/>
                <a:sym typeface="Krona One"/>
              </a:rPr>
              <a:t>, </a:t>
            </a:r>
            <a:r>
              <a:rPr lang="en" sz="18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rPr>
              <a:t>Horse Riding</a:t>
            </a:r>
            <a:r>
              <a:rPr lang="en" sz="1800">
                <a:latin typeface="Krona One"/>
                <a:ea typeface="Krona One"/>
                <a:cs typeface="Krona One"/>
                <a:sym typeface="Krona One"/>
              </a:rPr>
              <a:t>,</a:t>
            </a:r>
            <a:r>
              <a:rPr lang="en" sz="1800">
                <a:solidFill>
                  <a:srgbClr val="46FCDD"/>
                </a:solidFill>
                <a:highlight>
                  <a:schemeClr val="dk1"/>
                </a:highlight>
                <a:latin typeface="Krona One"/>
                <a:ea typeface="Krona One"/>
                <a:cs typeface="Krona One"/>
                <a:sym typeface="Krona One"/>
              </a:rPr>
              <a:t> Cliff</a:t>
            </a:r>
            <a:endParaRPr sz="1800">
              <a:solidFill>
                <a:srgbClr val="46FCDD"/>
              </a:solidFill>
              <a:highlight>
                <a:schemeClr val="dk1"/>
              </a:highlight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1218" name="Google Shape;1218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5094" y="539500"/>
            <a:ext cx="2865630" cy="405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117"/>
          <p:cNvSpPr txBox="1"/>
          <p:nvPr>
            <p:ph idx="1" type="subTitle"/>
          </p:nvPr>
        </p:nvSpPr>
        <p:spPr>
          <a:xfrm>
            <a:off x="-121200" y="1345875"/>
            <a:ext cx="4693200" cy="9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dk1"/>
                </a:highlight>
                <a:latin typeface="Krona One"/>
                <a:ea typeface="Krona One"/>
                <a:cs typeface="Krona One"/>
                <a:sym typeface="Krona One"/>
              </a:rPr>
              <a:t>Try Searching For:</a:t>
            </a:r>
            <a:endParaRPr sz="1800">
              <a:highlight>
                <a:schemeClr val="dk1"/>
              </a:highlight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4" name="Google Shape;1224;p118"/>
          <p:cNvCxnSpPr/>
          <p:nvPr/>
        </p:nvCxnSpPr>
        <p:spPr>
          <a:xfrm>
            <a:off x="713225" y="1538250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5" name="Google Shape;1225;p118"/>
          <p:cNvSpPr txBox="1"/>
          <p:nvPr>
            <p:ph type="title"/>
          </p:nvPr>
        </p:nvSpPr>
        <p:spPr>
          <a:xfrm>
            <a:off x="713225" y="539500"/>
            <a:ext cx="4893900" cy="102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226" name="Google Shape;1226;p118"/>
          <p:cNvSpPr/>
          <p:nvPr/>
        </p:nvSpPr>
        <p:spPr>
          <a:xfrm>
            <a:off x="1380325" y="3327300"/>
            <a:ext cx="3610500" cy="87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118"/>
          <p:cNvSpPr txBox="1"/>
          <p:nvPr>
            <p:ph idx="1" type="subTitle"/>
          </p:nvPr>
        </p:nvSpPr>
        <p:spPr>
          <a:xfrm>
            <a:off x="1273025" y="1937550"/>
            <a:ext cx="3774300" cy="240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Reach out to us: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ahmed.mostafa00@eng-st.cu.edu.eg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ahmed.abdalghany00@eng-st.cu.edu.eg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nadeen.ali00@eng-st.cu.edu.eg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omar.yassin00@eng-st.cu.edu.eg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8" name="Google Shape;1228;p1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65094" y="539500"/>
            <a:ext cx="2865630" cy="405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3" name="Google Shape;1233;p119"/>
          <p:cNvCxnSpPr/>
          <p:nvPr/>
        </p:nvCxnSpPr>
        <p:spPr>
          <a:xfrm>
            <a:off x="713225" y="1538250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4" name="Google Shape;1234;p119"/>
          <p:cNvSpPr txBox="1"/>
          <p:nvPr>
            <p:ph type="title"/>
          </p:nvPr>
        </p:nvSpPr>
        <p:spPr>
          <a:xfrm>
            <a:off x="713225" y="539500"/>
            <a:ext cx="4893900" cy="102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attribution</a:t>
            </a:r>
            <a:endParaRPr/>
          </a:p>
        </p:txBody>
      </p:sp>
      <p:pic>
        <p:nvPicPr>
          <p:cNvPr id="1235" name="Google Shape;1235;p119"/>
          <p:cNvPicPr preferRelativeResize="0"/>
          <p:nvPr/>
        </p:nvPicPr>
        <p:blipFill rotWithShape="1">
          <a:blip r:embed="rId3">
            <a:alphaModFix/>
          </a:blip>
          <a:srcRect b="0" l="44746" r="15932" t="0"/>
          <a:stretch/>
        </p:blipFill>
        <p:spPr>
          <a:xfrm>
            <a:off x="5607226" y="539500"/>
            <a:ext cx="2823600" cy="40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6" name="Google Shape;1236;p119"/>
          <p:cNvSpPr txBox="1"/>
          <p:nvPr>
            <p:ph idx="1" type="subTitle"/>
          </p:nvPr>
        </p:nvSpPr>
        <p:spPr>
          <a:xfrm>
            <a:off x="1273025" y="2104475"/>
            <a:ext cx="3774300" cy="87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Template from </a:t>
            </a:r>
            <a:r>
              <a:rPr lang="en" sz="2200" u="sng">
                <a:solidFill>
                  <a:schemeClr val="hlink"/>
                </a:solidFill>
                <a:hlinkClick r:id="rId4"/>
              </a:rPr>
              <a:t>SlidesGo</a:t>
            </a:r>
            <a:endParaRPr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9" name="Google Shape;669;p61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0" name="Google Shape;670;p61"/>
          <p:cNvSpPr txBox="1"/>
          <p:nvPr>
            <p:ph type="title"/>
          </p:nvPr>
        </p:nvSpPr>
        <p:spPr>
          <a:xfrm>
            <a:off x="713225" y="649900"/>
            <a:ext cx="38586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YouTube</a:t>
            </a:r>
            <a:endParaRPr sz="2700"/>
          </a:p>
        </p:txBody>
      </p:sp>
      <p:pic>
        <p:nvPicPr>
          <p:cNvPr id="671" name="Google Shape;671;p61"/>
          <p:cNvPicPr preferRelativeResize="0"/>
          <p:nvPr/>
        </p:nvPicPr>
        <p:blipFill rotWithShape="1">
          <a:blip r:embed="rId3">
            <a:alphaModFix/>
          </a:blip>
          <a:srcRect b="17225" l="0" r="68078" t="26557"/>
          <a:stretch/>
        </p:blipFill>
        <p:spPr>
          <a:xfrm>
            <a:off x="2153375" y="1475822"/>
            <a:ext cx="978300" cy="974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72" name="Google Shape;672;p61"/>
          <p:cNvPicPr preferRelativeResize="0"/>
          <p:nvPr/>
        </p:nvPicPr>
        <p:blipFill rotWithShape="1">
          <a:blip r:embed="rId3">
            <a:alphaModFix/>
          </a:blip>
          <a:srcRect b="17225" l="0" r="68078" t="26557"/>
          <a:stretch/>
        </p:blipFill>
        <p:spPr>
          <a:xfrm>
            <a:off x="6012275" y="1475822"/>
            <a:ext cx="978300" cy="974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673" name="Google Shape;673;p61"/>
          <p:cNvSpPr txBox="1"/>
          <p:nvPr>
            <p:ph idx="2" type="title"/>
          </p:nvPr>
        </p:nvSpPr>
        <p:spPr>
          <a:xfrm>
            <a:off x="4549625" y="649900"/>
            <a:ext cx="38586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</a:t>
            </a:r>
            <a:endParaRPr/>
          </a:p>
        </p:txBody>
      </p:sp>
      <p:sp>
        <p:nvSpPr>
          <p:cNvPr id="674" name="Google Shape;674;p61"/>
          <p:cNvSpPr txBox="1"/>
          <p:nvPr>
            <p:ph idx="1" type="subTitle"/>
          </p:nvPr>
        </p:nvSpPr>
        <p:spPr>
          <a:xfrm>
            <a:off x="1155425" y="2519075"/>
            <a:ext cx="3189900" cy="13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Zen Kaku Gothic Antique"/>
              <a:buChar char="●"/>
            </a:pPr>
            <a:r>
              <a:rPr lang="en"/>
              <a:t>Indexes subtitles.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</a:pPr>
            <a:r>
              <a:rPr lang="en"/>
              <a:t>Indexes visual features.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</a:pPr>
            <a:r>
              <a:rPr lang="en"/>
              <a:t>Doesn’t </a:t>
            </a:r>
            <a:r>
              <a:rPr lang="en"/>
              <a:t>incorporate</a:t>
            </a:r>
            <a:r>
              <a:rPr lang="en"/>
              <a:t> timestamps in the search result.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</a:pPr>
            <a:r>
              <a:rPr lang="en"/>
              <a:t>Not open source nor a portable service.</a:t>
            </a:r>
            <a:endParaRPr/>
          </a:p>
        </p:txBody>
      </p:sp>
      <p:sp>
        <p:nvSpPr>
          <p:cNvPr id="675" name="Google Shape;675;p61"/>
          <p:cNvSpPr txBox="1"/>
          <p:nvPr>
            <p:ph idx="3" type="subTitle"/>
          </p:nvPr>
        </p:nvSpPr>
        <p:spPr>
          <a:xfrm>
            <a:off x="4991825" y="2519073"/>
            <a:ext cx="2974200" cy="13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Zen Kaku Gothic Antique"/>
              <a:buChar char="●"/>
            </a:pPr>
            <a:r>
              <a:rPr lang="en"/>
              <a:t>Indexes auto generated subtitles and scene description along with the timestamps thus allowing partial retrievals.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</a:pPr>
            <a:r>
              <a:rPr lang="en"/>
              <a:t>Built as a service.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6" name="Google Shape;67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3699" y="1332656"/>
            <a:ext cx="1257325" cy="12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9902" y="1567227"/>
            <a:ext cx="825226" cy="82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2" name="Google Shape;682;p62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3" name="Google Shape;683;p62"/>
          <p:cNvSpPr txBox="1"/>
          <p:nvPr>
            <p:ph type="title"/>
          </p:nvPr>
        </p:nvSpPr>
        <p:spPr>
          <a:xfrm>
            <a:off x="713225" y="649900"/>
            <a:ext cx="38586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VIDIZMO</a:t>
            </a:r>
            <a:endParaRPr sz="2700"/>
          </a:p>
        </p:txBody>
      </p:sp>
      <p:pic>
        <p:nvPicPr>
          <p:cNvPr id="684" name="Google Shape;684;p62"/>
          <p:cNvPicPr preferRelativeResize="0"/>
          <p:nvPr/>
        </p:nvPicPr>
        <p:blipFill rotWithShape="1">
          <a:blip r:embed="rId3">
            <a:alphaModFix/>
          </a:blip>
          <a:srcRect b="17225" l="0" r="68078" t="26557"/>
          <a:stretch/>
        </p:blipFill>
        <p:spPr>
          <a:xfrm>
            <a:off x="2153375" y="1475822"/>
            <a:ext cx="978300" cy="974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685" name="Google Shape;685;p62"/>
          <p:cNvSpPr txBox="1"/>
          <p:nvPr>
            <p:ph idx="2" type="title"/>
          </p:nvPr>
        </p:nvSpPr>
        <p:spPr>
          <a:xfrm>
            <a:off x="4549625" y="649900"/>
            <a:ext cx="38586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</a:t>
            </a:r>
            <a:endParaRPr/>
          </a:p>
        </p:txBody>
      </p:sp>
      <p:sp>
        <p:nvSpPr>
          <p:cNvPr id="686" name="Google Shape;686;p62"/>
          <p:cNvSpPr txBox="1"/>
          <p:nvPr>
            <p:ph idx="1" type="subTitle"/>
          </p:nvPr>
        </p:nvSpPr>
        <p:spPr>
          <a:xfrm>
            <a:off x="1155425" y="2519075"/>
            <a:ext cx="3227400" cy="14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Zen Kaku Gothic Antique"/>
              <a:buChar char="●"/>
            </a:pPr>
            <a:r>
              <a:rPr lang="en"/>
              <a:t>Is an enterprise focused video serving/hosting platform.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</a:pPr>
            <a:r>
              <a:rPr lang="en"/>
              <a:t>Allows searching by subtitles text and </a:t>
            </a:r>
            <a:r>
              <a:rPr b="1" lang="en"/>
              <a:t>*limited*</a:t>
            </a:r>
            <a:r>
              <a:rPr lang="en"/>
              <a:t> visual </a:t>
            </a:r>
            <a:r>
              <a:rPr lang="en"/>
              <a:t>descriptions</a:t>
            </a:r>
            <a:r>
              <a:rPr lang="en"/>
              <a:t> of the videos uploaded on it.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</a:pPr>
            <a:r>
              <a:rPr lang="en"/>
              <a:t>Isn’t integratable with other platforms.</a:t>
            </a:r>
            <a:endParaRPr/>
          </a:p>
        </p:txBody>
      </p:sp>
      <p:pic>
        <p:nvPicPr>
          <p:cNvPr id="687" name="Google Shape;687;p62"/>
          <p:cNvPicPr preferRelativeResize="0"/>
          <p:nvPr/>
        </p:nvPicPr>
        <p:blipFill rotWithShape="1">
          <a:blip r:embed="rId3">
            <a:alphaModFix/>
          </a:blip>
          <a:srcRect b="17225" l="0" r="68078" t="26557"/>
          <a:stretch/>
        </p:blipFill>
        <p:spPr>
          <a:xfrm>
            <a:off x="6012275" y="1475822"/>
            <a:ext cx="978300" cy="974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88" name="Google Shape;68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3699" y="1332656"/>
            <a:ext cx="1257325" cy="12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5340" y="1584129"/>
            <a:ext cx="734325" cy="734325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62"/>
          <p:cNvSpPr txBox="1"/>
          <p:nvPr>
            <p:ph idx="3" type="subTitle"/>
          </p:nvPr>
        </p:nvSpPr>
        <p:spPr>
          <a:xfrm>
            <a:off x="4991825" y="2519073"/>
            <a:ext cx="2974200" cy="13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Zen Kaku Gothic Antique"/>
              <a:buChar char="●"/>
            </a:pPr>
            <a:r>
              <a:rPr lang="en"/>
              <a:t>Indexes auto generated subtitles and scene description along with the timestamps thus allowing partial retrievals.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</a:pPr>
            <a:r>
              <a:rPr lang="en"/>
              <a:t>Built as a service.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63"/>
          <p:cNvSpPr txBox="1"/>
          <p:nvPr>
            <p:ph type="title"/>
          </p:nvPr>
        </p:nvSpPr>
        <p:spPr>
          <a:xfrm>
            <a:off x="903575" y="2104125"/>
            <a:ext cx="4410600" cy="11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Product</a:t>
            </a:r>
            <a:endParaRPr/>
          </a:p>
        </p:txBody>
      </p:sp>
      <p:pic>
        <p:nvPicPr>
          <p:cNvPr id="696" name="Google Shape;696;p63"/>
          <p:cNvPicPr preferRelativeResize="0"/>
          <p:nvPr/>
        </p:nvPicPr>
        <p:blipFill rotWithShape="1">
          <a:blip r:embed="rId3">
            <a:alphaModFix/>
          </a:blip>
          <a:srcRect b="17225" l="0" r="68078" t="26557"/>
          <a:stretch/>
        </p:blipFill>
        <p:spPr>
          <a:xfrm rot="5400000">
            <a:off x="2596625" y="810862"/>
            <a:ext cx="1024500" cy="1024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697" name="Google Shape;697;p63"/>
          <p:cNvSpPr txBox="1"/>
          <p:nvPr>
            <p:ph idx="2" type="title"/>
          </p:nvPr>
        </p:nvSpPr>
        <p:spPr>
          <a:xfrm>
            <a:off x="903575" y="921849"/>
            <a:ext cx="4410600" cy="8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0</a:t>
            </a:r>
            <a:r>
              <a:rPr lang="en">
                <a:solidFill>
                  <a:schemeClr val="dk1"/>
                </a:solidFill>
              </a:rPr>
              <a:t>2</a:t>
            </a:r>
            <a:endParaRPr sz="4000">
              <a:solidFill>
                <a:schemeClr val="dk1"/>
              </a:solidFill>
            </a:endParaRPr>
          </a:p>
        </p:txBody>
      </p:sp>
      <p:cxnSp>
        <p:nvCxnSpPr>
          <p:cNvPr id="698" name="Google Shape;698;p63"/>
          <p:cNvCxnSpPr/>
          <p:nvPr/>
        </p:nvCxnSpPr>
        <p:spPr>
          <a:xfrm>
            <a:off x="715350" y="3431625"/>
            <a:ext cx="771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9" name="Google Shape;699;p63"/>
          <p:cNvSpPr txBox="1"/>
          <p:nvPr>
            <p:ph idx="1" type="subTitle"/>
          </p:nvPr>
        </p:nvSpPr>
        <p:spPr>
          <a:xfrm>
            <a:off x="1764425" y="3668266"/>
            <a:ext cx="26889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0" name="Google Shape;700;p63"/>
          <p:cNvPicPr preferRelativeResize="0"/>
          <p:nvPr/>
        </p:nvPicPr>
        <p:blipFill rotWithShape="1">
          <a:blip r:embed="rId3">
            <a:alphaModFix/>
          </a:blip>
          <a:srcRect b="238" l="44873" r="15932" t="218"/>
          <a:stretch/>
        </p:blipFill>
        <p:spPr>
          <a:xfrm>
            <a:off x="5573225" y="551250"/>
            <a:ext cx="2857500" cy="4041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1" name="Google Shape;701;p63"/>
          <p:cNvGrpSpPr/>
          <p:nvPr/>
        </p:nvGrpSpPr>
        <p:grpSpPr>
          <a:xfrm>
            <a:off x="6448448" y="3255484"/>
            <a:ext cx="620488" cy="703795"/>
            <a:chOff x="6219124" y="2902788"/>
            <a:chExt cx="318231" cy="355470"/>
          </a:xfrm>
        </p:grpSpPr>
        <p:sp>
          <p:nvSpPr>
            <p:cNvPr id="702" name="Google Shape;702;p63"/>
            <p:cNvSpPr/>
            <p:nvPr/>
          </p:nvSpPr>
          <p:spPr>
            <a:xfrm>
              <a:off x="6219124" y="2990994"/>
              <a:ext cx="140353" cy="267263"/>
            </a:xfrm>
            <a:custGeom>
              <a:rect b="b" l="l" r="r" t="t"/>
              <a:pathLst>
                <a:path extrusionOk="0" h="8390" w="4406">
                  <a:moveTo>
                    <a:pt x="1303" y="0"/>
                  </a:moveTo>
                  <a:cubicBezTo>
                    <a:pt x="1243" y="0"/>
                    <a:pt x="1178" y="40"/>
                    <a:pt x="1143" y="91"/>
                  </a:cubicBezTo>
                  <a:cubicBezTo>
                    <a:pt x="858" y="686"/>
                    <a:pt x="715" y="1329"/>
                    <a:pt x="715" y="1984"/>
                  </a:cubicBezTo>
                  <a:cubicBezTo>
                    <a:pt x="715" y="2222"/>
                    <a:pt x="774" y="2627"/>
                    <a:pt x="786" y="2758"/>
                  </a:cubicBezTo>
                  <a:lnTo>
                    <a:pt x="191" y="3806"/>
                  </a:lnTo>
                  <a:cubicBezTo>
                    <a:pt x="0" y="4127"/>
                    <a:pt x="143" y="4544"/>
                    <a:pt x="500" y="4699"/>
                  </a:cubicBezTo>
                  <a:lnTo>
                    <a:pt x="1143" y="4961"/>
                  </a:lnTo>
                  <a:lnTo>
                    <a:pt x="1143" y="6104"/>
                  </a:lnTo>
                  <a:cubicBezTo>
                    <a:pt x="1143" y="6628"/>
                    <a:pt x="1572" y="7056"/>
                    <a:pt x="2096" y="7056"/>
                  </a:cubicBezTo>
                  <a:lnTo>
                    <a:pt x="2965" y="7056"/>
                  </a:lnTo>
                  <a:lnTo>
                    <a:pt x="2965" y="8223"/>
                  </a:lnTo>
                  <a:cubicBezTo>
                    <a:pt x="2965" y="8306"/>
                    <a:pt x="3036" y="8390"/>
                    <a:pt x="3120" y="8390"/>
                  </a:cubicBezTo>
                  <a:cubicBezTo>
                    <a:pt x="3215" y="8390"/>
                    <a:pt x="3286" y="8306"/>
                    <a:pt x="3286" y="8223"/>
                  </a:cubicBezTo>
                  <a:lnTo>
                    <a:pt x="3286" y="7044"/>
                  </a:lnTo>
                  <a:cubicBezTo>
                    <a:pt x="3525" y="7032"/>
                    <a:pt x="4001" y="6937"/>
                    <a:pt x="4334" y="6663"/>
                  </a:cubicBezTo>
                  <a:cubicBezTo>
                    <a:pt x="4406" y="6604"/>
                    <a:pt x="4406" y="6497"/>
                    <a:pt x="4346" y="6437"/>
                  </a:cubicBezTo>
                  <a:cubicBezTo>
                    <a:pt x="4320" y="6398"/>
                    <a:pt x="4279" y="6380"/>
                    <a:pt x="4234" y="6380"/>
                  </a:cubicBezTo>
                  <a:cubicBezTo>
                    <a:pt x="4197" y="6380"/>
                    <a:pt x="4157" y="6392"/>
                    <a:pt x="4120" y="6413"/>
                  </a:cubicBezTo>
                  <a:cubicBezTo>
                    <a:pt x="3763" y="6735"/>
                    <a:pt x="3144" y="6735"/>
                    <a:pt x="3132" y="6735"/>
                  </a:cubicBezTo>
                  <a:lnTo>
                    <a:pt x="2096" y="6735"/>
                  </a:lnTo>
                  <a:cubicBezTo>
                    <a:pt x="1762" y="6735"/>
                    <a:pt x="1477" y="6449"/>
                    <a:pt x="1477" y="6104"/>
                  </a:cubicBezTo>
                  <a:lnTo>
                    <a:pt x="1477" y="4854"/>
                  </a:lnTo>
                  <a:cubicBezTo>
                    <a:pt x="1477" y="4782"/>
                    <a:pt x="1429" y="4723"/>
                    <a:pt x="1370" y="4711"/>
                  </a:cubicBezTo>
                  <a:lnTo>
                    <a:pt x="619" y="4389"/>
                  </a:lnTo>
                  <a:cubicBezTo>
                    <a:pt x="465" y="4318"/>
                    <a:pt x="381" y="4127"/>
                    <a:pt x="477" y="3961"/>
                  </a:cubicBezTo>
                  <a:cubicBezTo>
                    <a:pt x="1120" y="2818"/>
                    <a:pt x="1131" y="2865"/>
                    <a:pt x="1120" y="2770"/>
                  </a:cubicBezTo>
                  <a:cubicBezTo>
                    <a:pt x="1120" y="2770"/>
                    <a:pt x="1036" y="2246"/>
                    <a:pt x="1036" y="1984"/>
                  </a:cubicBezTo>
                  <a:cubicBezTo>
                    <a:pt x="1036" y="1377"/>
                    <a:pt x="1179" y="782"/>
                    <a:pt x="1441" y="246"/>
                  </a:cubicBezTo>
                  <a:cubicBezTo>
                    <a:pt x="1489" y="163"/>
                    <a:pt x="1441" y="67"/>
                    <a:pt x="1370" y="20"/>
                  </a:cubicBezTo>
                  <a:cubicBezTo>
                    <a:pt x="1350" y="6"/>
                    <a:pt x="1327" y="0"/>
                    <a:pt x="1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63"/>
            <p:cNvSpPr/>
            <p:nvPr/>
          </p:nvSpPr>
          <p:spPr>
            <a:xfrm>
              <a:off x="6268054" y="2902788"/>
              <a:ext cx="269302" cy="354705"/>
            </a:xfrm>
            <a:custGeom>
              <a:rect b="b" l="l" r="r" t="t"/>
              <a:pathLst>
                <a:path extrusionOk="0" h="11135" w="8454">
                  <a:moveTo>
                    <a:pt x="8246" y="1"/>
                  </a:moveTo>
                  <a:cubicBezTo>
                    <a:pt x="8218" y="1"/>
                    <a:pt x="8187" y="9"/>
                    <a:pt x="8156" y="26"/>
                  </a:cubicBezTo>
                  <a:lnTo>
                    <a:pt x="5930" y="1098"/>
                  </a:lnTo>
                  <a:cubicBezTo>
                    <a:pt x="5192" y="610"/>
                    <a:pt x="4366" y="377"/>
                    <a:pt x="3549" y="377"/>
                  </a:cubicBezTo>
                  <a:cubicBezTo>
                    <a:pt x="2216" y="377"/>
                    <a:pt x="909" y="997"/>
                    <a:pt x="60" y="2134"/>
                  </a:cubicBezTo>
                  <a:cubicBezTo>
                    <a:pt x="0" y="2205"/>
                    <a:pt x="12" y="2312"/>
                    <a:pt x="84" y="2360"/>
                  </a:cubicBezTo>
                  <a:cubicBezTo>
                    <a:pt x="113" y="2385"/>
                    <a:pt x="149" y="2397"/>
                    <a:pt x="185" y="2397"/>
                  </a:cubicBezTo>
                  <a:cubicBezTo>
                    <a:pt x="234" y="2397"/>
                    <a:pt x="282" y="2373"/>
                    <a:pt x="310" y="2324"/>
                  </a:cubicBezTo>
                  <a:cubicBezTo>
                    <a:pt x="1125" y="1233"/>
                    <a:pt x="2334" y="704"/>
                    <a:pt x="3540" y="704"/>
                  </a:cubicBezTo>
                  <a:cubicBezTo>
                    <a:pt x="4255" y="704"/>
                    <a:pt x="4967" y="890"/>
                    <a:pt x="5596" y="1253"/>
                  </a:cubicBezTo>
                  <a:lnTo>
                    <a:pt x="5596" y="1277"/>
                  </a:lnTo>
                  <a:cubicBezTo>
                    <a:pt x="5513" y="1336"/>
                    <a:pt x="5513" y="1396"/>
                    <a:pt x="5513" y="1396"/>
                  </a:cubicBezTo>
                  <a:cubicBezTo>
                    <a:pt x="5513" y="1396"/>
                    <a:pt x="5501" y="1479"/>
                    <a:pt x="5596" y="1538"/>
                  </a:cubicBezTo>
                  <a:lnTo>
                    <a:pt x="6370" y="2050"/>
                  </a:lnTo>
                  <a:lnTo>
                    <a:pt x="4989" y="3253"/>
                  </a:lnTo>
                  <a:cubicBezTo>
                    <a:pt x="4906" y="3324"/>
                    <a:pt x="4906" y="3455"/>
                    <a:pt x="5025" y="3515"/>
                  </a:cubicBezTo>
                  <a:cubicBezTo>
                    <a:pt x="5046" y="3524"/>
                    <a:pt x="5059" y="3531"/>
                    <a:pt x="5082" y="3531"/>
                  </a:cubicBezTo>
                  <a:cubicBezTo>
                    <a:pt x="5175" y="3531"/>
                    <a:pt x="5438" y="3414"/>
                    <a:pt x="7120" y="2860"/>
                  </a:cubicBezTo>
                  <a:lnTo>
                    <a:pt x="7120" y="2860"/>
                  </a:lnTo>
                  <a:cubicBezTo>
                    <a:pt x="7989" y="4515"/>
                    <a:pt x="7632" y="6611"/>
                    <a:pt x="6108" y="7849"/>
                  </a:cubicBezTo>
                  <a:cubicBezTo>
                    <a:pt x="5775" y="8135"/>
                    <a:pt x="5584" y="8551"/>
                    <a:pt x="5584" y="8992"/>
                  </a:cubicBezTo>
                  <a:lnTo>
                    <a:pt x="5584" y="10980"/>
                  </a:lnTo>
                  <a:cubicBezTo>
                    <a:pt x="5584" y="11063"/>
                    <a:pt x="5656" y="11135"/>
                    <a:pt x="5739" y="11135"/>
                  </a:cubicBezTo>
                  <a:cubicBezTo>
                    <a:pt x="5834" y="11135"/>
                    <a:pt x="5906" y="11063"/>
                    <a:pt x="5906" y="10980"/>
                  </a:cubicBezTo>
                  <a:lnTo>
                    <a:pt x="5906" y="8992"/>
                  </a:lnTo>
                  <a:cubicBezTo>
                    <a:pt x="5906" y="8635"/>
                    <a:pt x="6049" y="8313"/>
                    <a:pt x="6322" y="8099"/>
                  </a:cubicBezTo>
                  <a:cubicBezTo>
                    <a:pt x="7870" y="6825"/>
                    <a:pt x="8394" y="4634"/>
                    <a:pt x="7442" y="2765"/>
                  </a:cubicBezTo>
                  <a:lnTo>
                    <a:pt x="8347" y="2467"/>
                  </a:lnTo>
                  <a:cubicBezTo>
                    <a:pt x="8406" y="2443"/>
                    <a:pt x="8454" y="2384"/>
                    <a:pt x="8454" y="2324"/>
                  </a:cubicBezTo>
                  <a:cubicBezTo>
                    <a:pt x="8454" y="2265"/>
                    <a:pt x="8418" y="2205"/>
                    <a:pt x="8382" y="2181"/>
                  </a:cubicBezTo>
                  <a:lnTo>
                    <a:pt x="8085" y="1955"/>
                  </a:lnTo>
                  <a:cubicBezTo>
                    <a:pt x="8050" y="1930"/>
                    <a:pt x="8013" y="1918"/>
                    <a:pt x="7979" y="1918"/>
                  </a:cubicBezTo>
                  <a:cubicBezTo>
                    <a:pt x="7930" y="1918"/>
                    <a:pt x="7886" y="1942"/>
                    <a:pt x="7858" y="1991"/>
                  </a:cubicBezTo>
                  <a:cubicBezTo>
                    <a:pt x="7799" y="2062"/>
                    <a:pt x="7811" y="2170"/>
                    <a:pt x="7882" y="2205"/>
                  </a:cubicBezTo>
                  <a:lnTo>
                    <a:pt x="7930" y="2241"/>
                  </a:lnTo>
                  <a:lnTo>
                    <a:pt x="7144" y="2503"/>
                  </a:lnTo>
                  <a:lnTo>
                    <a:pt x="5822" y="2955"/>
                  </a:lnTo>
                  <a:lnTo>
                    <a:pt x="5822" y="2955"/>
                  </a:lnTo>
                  <a:lnTo>
                    <a:pt x="6751" y="2134"/>
                  </a:lnTo>
                  <a:cubicBezTo>
                    <a:pt x="6834" y="2062"/>
                    <a:pt x="6834" y="1931"/>
                    <a:pt x="6739" y="1872"/>
                  </a:cubicBezTo>
                  <a:lnTo>
                    <a:pt x="6025" y="1408"/>
                  </a:lnTo>
                  <a:lnTo>
                    <a:pt x="7692" y="598"/>
                  </a:lnTo>
                  <a:lnTo>
                    <a:pt x="7692" y="598"/>
                  </a:lnTo>
                  <a:cubicBezTo>
                    <a:pt x="7096" y="1419"/>
                    <a:pt x="7037" y="1408"/>
                    <a:pt x="7049" y="1527"/>
                  </a:cubicBezTo>
                  <a:cubicBezTo>
                    <a:pt x="7073" y="1634"/>
                    <a:pt x="7156" y="1658"/>
                    <a:pt x="7323" y="1777"/>
                  </a:cubicBezTo>
                  <a:cubicBezTo>
                    <a:pt x="7353" y="1802"/>
                    <a:pt x="7391" y="1815"/>
                    <a:pt x="7428" y="1815"/>
                  </a:cubicBezTo>
                  <a:cubicBezTo>
                    <a:pt x="7476" y="1815"/>
                    <a:pt x="7522" y="1793"/>
                    <a:pt x="7549" y="1753"/>
                  </a:cubicBezTo>
                  <a:cubicBezTo>
                    <a:pt x="7608" y="1669"/>
                    <a:pt x="7585" y="1574"/>
                    <a:pt x="7513" y="1527"/>
                  </a:cubicBezTo>
                  <a:lnTo>
                    <a:pt x="7454" y="1479"/>
                  </a:lnTo>
                  <a:lnTo>
                    <a:pt x="8358" y="265"/>
                  </a:lnTo>
                  <a:cubicBezTo>
                    <a:pt x="8446" y="148"/>
                    <a:pt x="8367" y="1"/>
                    <a:pt x="8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63"/>
            <p:cNvSpPr/>
            <p:nvPr/>
          </p:nvSpPr>
          <p:spPr>
            <a:xfrm>
              <a:off x="6407993" y="2995773"/>
              <a:ext cx="31505" cy="37207"/>
            </a:xfrm>
            <a:custGeom>
              <a:rect b="b" l="l" r="r" t="t"/>
              <a:pathLst>
                <a:path extrusionOk="0" h="1168" w="989">
                  <a:moveTo>
                    <a:pt x="179" y="1"/>
                  </a:moveTo>
                  <a:cubicBezTo>
                    <a:pt x="84" y="1"/>
                    <a:pt x="13" y="84"/>
                    <a:pt x="13" y="167"/>
                  </a:cubicBezTo>
                  <a:cubicBezTo>
                    <a:pt x="1" y="763"/>
                    <a:pt x="263" y="1120"/>
                    <a:pt x="798" y="1167"/>
                  </a:cubicBezTo>
                  <a:cubicBezTo>
                    <a:pt x="894" y="1167"/>
                    <a:pt x="965" y="1108"/>
                    <a:pt x="977" y="1013"/>
                  </a:cubicBezTo>
                  <a:cubicBezTo>
                    <a:pt x="989" y="905"/>
                    <a:pt x="917" y="822"/>
                    <a:pt x="834" y="822"/>
                  </a:cubicBezTo>
                  <a:cubicBezTo>
                    <a:pt x="596" y="810"/>
                    <a:pt x="322" y="703"/>
                    <a:pt x="334" y="167"/>
                  </a:cubicBezTo>
                  <a:cubicBezTo>
                    <a:pt x="334" y="84"/>
                    <a:pt x="263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05" name="Google Shape;70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5550" y="773775"/>
            <a:ext cx="1503625" cy="150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vie Review App by Slidesgo">
  <a:themeElements>
    <a:clrScheme name="Simple Light">
      <a:dk1>
        <a:srgbClr val="171715"/>
      </a:dk1>
      <a:lt1>
        <a:srgbClr val="FFFFFF"/>
      </a:lt1>
      <a:dk2>
        <a:srgbClr val="FFADF9"/>
      </a:dk2>
      <a:lt2>
        <a:srgbClr val="FFF0B9"/>
      </a:lt2>
      <a:accent1>
        <a:srgbClr val="46FCDD"/>
      </a:accent1>
      <a:accent2>
        <a:srgbClr val="37B1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vie Review App by Slidesgo">
  <a:themeElements>
    <a:clrScheme name="Simple Light">
      <a:dk1>
        <a:srgbClr val="171715"/>
      </a:dk1>
      <a:lt1>
        <a:srgbClr val="FFFFFF"/>
      </a:lt1>
      <a:dk2>
        <a:srgbClr val="FFADF9"/>
      </a:dk2>
      <a:lt2>
        <a:srgbClr val="FFF0B9"/>
      </a:lt2>
      <a:accent1>
        <a:srgbClr val="46FCDD"/>
      </a:accent1>
      <a:accent2>
        <a:srgbClr val="37B1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